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83" r:id="rId7"/>
    <p:sldId id="259" r:id="rId8"/>
    <p:sldId id="262" r:id="rId9"/>
    <p:sldId id="284" r:id="rId10"/>
    <p:sldId id="273" r:id="rId11"/>
    <p:sldId id="288" r:id="rId12"/>
    <p:sldId id="287" r:id="rId13"/>
    <p:sldId id="265" r:id="rId14"/>
    <p:sldId id="266" r:id="rId15"/>
    <p:sldId id="267" r:id="rId16"/>
    <p:sldId id="268" r:id="rId17"/>
    <p:sldId id="275" r:id="rId18"/>
    <p:sldId id="290" r:id="rId19"/>
    <p:sldId id="277" r:id="rId20"/>
    <p:sldId id="289" r:id="rId21"/>
    <p:sldId id="285" r:id="rId22"/>
    <p:sldId id="279" r:id="rId23"/>
    <p:sldId id="280" r:id="rId24"/>
    <p:sldId id="282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1"/>
    <p:restoredTop sz="94719"/>
  </p:normalViewPr>
  <p:slideViewPr>
    <p:cSldViewPr snapToGrid="0">
      <p:cViewPr>
        <p:scale>
          <a:sx n="100" d="100"/>
          <a:sy n="100" d="100"/>
        </p:scale>
        <p:origin x="-1099" y="-1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 PHYU PHYU" userId="S::ei.phyu.phyu669@mail.kyutech.jp::7d5ed86f-4d1b-41ec-acff-1fb51c2c0280" providerId="AD" clId="Web-{67C6755E-0032-4825-AC5F-1F7B72614ACB}"/>
    <pc:docChg chg="addSld modSld">
      <pc:chgData name="EI PHYU PHYU" userId="S::ei.phyu.phyu669@mail.kyutech.jp::7d5ed86f-4d1b-41ec-acff-1fb51c2c0280" providerId="AD" clId="Web-{67C6755E-0032-4825-AC5F-1F7B72614ACB}" dt="2022-12-25T07:34:27.648" v="92" actId="1076"/>
      <pc:docMkLst>
        <pc:docMk/>
      </pc:docMkLst>
      <pc:sldChg chg="addSp delSp modSp">
        <pc:chgData name="EI PHYU PHYU" userId="S::ei.phyu.phyu669@mail.kyutech.jp::7d5ed86f-4d1b-41ec-acff-1fb51c2c0280" providerId="AD" clId="Web-{67C6755E-0032-4825-AC5F-1F7B72614ACB}" dt="2022-12-25T07:34:27.648" v="92" actId="1076"/>
        <pc:sldMkLst>
          <pc:docMk/>
          <pc:sldMk cId="1921389299" sldId="277"/>
        </pc:sldMkLst>
        <pc:spChg chg="mod">
          <ac:chgData name="EI PHYU PHYU" userId="S::ei.phyu.phyu669@mail.kyutech.jp::7d5ed86f-4d1b-41ec-acff-1fb51c2c0280" providerId="AD" clId="Web-{67C6755E-0032-4825-AC5F-1F7B72614ACB}" dt="2022-12-25T07:34:27.648" v="92" actId="1076"/>
          <ac:spMkLst>
            <pc:docMk/>
            <pc:sldMk cId="1921389299" sldId="277"/>
            <ac:spMk id="2" creationId="{A749FB7F-4BB7-2588-57CF-5C57E7091CAB}"/>
          </ac:spMkLst>
        </pc:spChg>
        <pc:spChg chg="del">
          <ac:chgData name="EI PHYU PHYU" userId="S::ei.phyu.phyu669@mail.kyutech.jp::7d5ed86f-4d1b-41ec-acff-1fb51c2c0280" providerId="AD" clId="Web-{67C6755E-0032-4825-AC5F-1F7B72614ACB}" dt="2022-12-25T07:22:55.311" v="77"/>
          <ac:spMkLst>
            <pc:docMk/>
            <pc:sldMk cId="1921389299" sldId="277"/>
            <ac:spMk id="3" creationId="{9AADC19D-DEFE-7DED-C000-E3D8B260608D}"/>
          </ac:spMkLst>
        </pc:spChg>
        <pc:spChg chg="add del mod">
          <ac:chgData name="EI PHYU PHYU" userId="S::ei.phyu.phyu669@mail.kyutech.jp::7d5ed86f-4d1b-41ec-acff-1fb51c2c0280" providerId="AD" clId="Web-{67C6755E-0032-4825-AC5F-1F7B72614ACB}" dt="2022-12-25T07:22:06.622" v="70"/>
          <ac:spMkLst>
            <pc:docMk/>
            <pc:sldMk cId="1921389299" sldId="277"/>
            <ac:spMk id="12" creationId="{A5B7D323-6806-148F-CD2C-C525D9A0D8DD}"/>
          </ac:spMkLst>
        </pc:spChg>
        <pc:picChg chg="del">
          <ac:chgData name="EI PHYU PHYU" userId="S::ei.phyu.phyu669@mail.kyutech.jp::7d5ed86f-4d1b-41ec-acff-1fb51c2c0280" providerId="AD" clId="Web-{67C6755E-0032-4825-AC5F-1F7B72614ACB}" dt="2022-12-25T07:12:47.348" v="42"/>
          <ac:picMkLst>
            <pc:docMk/>
            <pc:sldMk cId="1921389299" sldId="277"/>
            <ac:picMk id="6" creationId="{443C7AE8-BC73-5866-B21E-B3F1DDF7E469}"/>
          </ac:picMkLst>
        </pc:picChg>
        <pc:picChg chg="del">
          <ac:chgData name="EI PHYU PHYU" userId="S::ei.phyu.phyu669@mail.kyutech.jp::7d5ed86f-4d1b-41ec-acff-1fb51c2c0280" providerId="AD" clId="Web-{67C6755E-0032-4825-AC5F-1F7B72614ACB}" dt="2022-12-25T07:12:49.520" v="43"/>
          <ac:picMkLst>
            <pc:docMk/>
            <pc:sldMk cId="1921389299" sldId="277"/>
            <ac:picMk id="11" creationId="{2C4C0C2D-65D6-779F-88DD-31FF7B414FB1}"/>
          </ac:picMkLst>
        </pc:picChg>
        <pc:picChg chg="add mod modCrop">
          <ac:chgData name="EI PHYU PHYU" userId="S::ei.phyu.phyu669@mail.kyutech.jp::7d5ed86f-4d1b-41ec-acff-1fb51c2c0280" providerId="AD" clId="Web-{67C6755E-0032-4825-AC5F-1F7B72614ACB}" dt="2022-12-25T07:34:15.960" v="90" actId="1076"/>
          <ac:picMkLst>
            <pc:docMk/>
            <pc:sldMk cId="1921389299" sldId="277"/>
            <ac:picMk id="13" creationId="{3F02D3CD-9D7D-26BE-AD4F-EA9C0FA198CB}"/>
          </ac:picMkLst>
        </pc:picChg>
        <pc:picChg chg="add mod ord modCrop">
          <ac:chgData name="EI PHYU PHYU" userId="S::ei.phyu.phyu669@mail.kyutech.jp::7d5ed86f-4d1b-41ec-acff-1fb51c2c0280" providerId="AD" clId="Web-{67C6755E-0032-4825-AC5F-1F7B72614ACB}" dt="2022-12-25T07:34:19.741" v="91" actId="1076"/>
          <ac:picMkLst>
            <pc:docMk/>
            <pc:sldMk cId="1921389299" sldId="277"/>
            <ac:picMk id="14" creationId="{3929B221-B359-2597-B516-62B449AB5B6E}"/>
          </ac:picMkLst>
        </pc:picChg>
      </pc:sldChg>
      <pc:sldChg chg="addSp modSp">
        <pc:chgData name="EI PHYU PHYU" userId="S::ei.phyu.phyu669@mail.kyutech.jp::7d5ed86f-4d1b-41ec-acff-1fb51c2c0280" providerId="AD" clId="Web-{67C6755E-0032-4825-AC5F-1F7B72614ACB}" dt="2022-12-25T07:08:57.515" v="41" actId="14100"/>
        <pc:sldMkLst>
          <pc:docMk/>
          <pc:sldMk cId="3387616290" sldId="285"/>
        </pc:sldMkLst>
        <pc:spChg chg="mod">
          <ac:chgData name="EI PHYU PHYU" userId="S::ei.phyu.phyu669@mail.kyutech.jp::7d5ed86f-4d1b-41ec-acff-1fb51c2c0280" providerId="AD" clId="Web-{67C6755E-0032-4825-AC5F-1F7B72614ACB}" dt="2022-12-25T07:08:13.545" v="18" actId="14100"/>
          <ac:spMkLst>
            <pc:docMk/>
            <pc:sldMk cId="3387616290" sldId="285"/>
            <ac:spMk id="12" creationId="{5ACCDEF1-5321-9F09-BBCE-98D560AED8B9}"/>
          </ac:spMkLst>
        </pc:spChg>
        <pc:spChg chg="mod">
          <ac:chgData name="EI PHYU PHYU" userId="S::ei.phyu.phyu669@mail.kyutech.jp::7d5ed86f-4d1b-41ec-acff-1fb51c2c0280" providerId="AD" clId="Web-{67C6755E-0032-4825-AC5F-1F7B72614ACB}" dt="2022-12-25T07:07:57.545" v="2" actId="20577"/>
          <ac:spMkLst>
            <pc:docMk/>
            <pc:sldMk cId="3387616290" sldId="285"/>
            <ac:spMk id="13" creationId="{5CEABD6B-6153-857E-DA7D-BB0224F84D11}"/>
          </ac:spMkLst>
        </pc:spChg>
        <pc:spChg chg="mod">
          <ac:chgData name="EI PHYU PHYU" userId="S::ei.phyu.phyu669@mail.kyutech.jp::7d5ed86f-4d1b-41ec-acff-1fb51c2c0280" providerId="AD" clId="Web-{67C6755E-0032-4825-AC5F-1F7B72614ACB}" dt="2022-12-25T07:08:57.515" v="41" actId="14100"/>
          <ac:spMkLst>
            <pc:docMk/>
            <pc:sldMk cId="3387616290" sldId="285"/>
            <ac:spMk id="14" creationId="{E0E1D1C8-1E22-D9F4-5BF4-360411ADCF17}"/>
          </ac:spMkLst>
        </pc:spChg>
        <pc:spChg chg="add mod">
          <ac:chgData name="EI PHYU PHYU" userId="S::ei.phyu.phyu669@mail.kyutech.jp::7d5ed86f-4d1b-41ec-acff-1fb51c2c0280" providerId="AD" clId="Web-{67C6755E-0032-4825-AC5F-1F7B72614ACB}" dt="2022-12-25T07:08:47.405" v="34" actId="20577"/>
          <ac:spMkLst>
            <pc:docMk/>
            <pc:sldMk cId="3387616290" sldId="285"/>
            <ac:spMk id="15" creationId="{56F4058F-E965-E6CF-0EB2-BBC6DC4B2FF9}"/>
          </ac:spMkLst>
        </pc:spChg>
      </pc:sldChg>
      <pc:sldChg chg="addSp delSp modSp add replId">
        <pc:chgData name="EI PHYU PHYU" userId="S::ei.phyu.phyu669@mail.kyutech.jp::7d5ed86f-4d1b-41ec-acff-1fb51c2c0280" providerId="AD" clId="Web-{67C6755E-0032-4825-AC5F-1F7B72614ACB}" dt="2022-12-25T07:14:08.156" v="66"/>
        <pc:sldMkLst>
          <pc:docMk/>
          <pc:sldMk cId="2502143025" sldId="289"/>
        </pc:sldMkLst>
        <pc:spChg chg="del mod">
          <ac:chgData name="EI PHYU PHYU" userId="S::ei.phyu.phyu669@mail.kyutech.jp::7d5ed86f-4d1b-41ec-acff-1fb51c2c0280" providerId="AD" clId="Web-{67C6755E-0032-4825-AC5F-1F7B72614ACB}" dt="2022-12-25T07:14:03.515" v="65"/>
          <ac:spMkLst>
            <pc:docMk/>
            <pc:sldMk cId="2502143025" sldId="289"/>
            <ac:spMk id="2" creationId="{A749FB7F-4BB7-2588-57CF-5C57E7091CAB}"/>
          </ac:spMkLst>
        </pc:spChg>
        <pc:spChg chg="del">
          <ac:chgData name="EI PHYU PHYU" userId="S::ei.phyu.phyu669@mail.kyutech.jp::7d5ed86f-4d1b-41ec-acff-1fb51c2c0280" providerId="AD" clId="Web-{67C6755E-0032-4825-AC5F-1F7B72614ACB}" dt="2022-12-25T07:14:08.156" v="66"/>
          <ac:spMkLst>
            <pc:docMk/>
            <pc:sldMk cId="2502143025" sldId="289"/>
            <ac:spMk id="3" creationId="{9AADC19D-DEFE-7DED-C000-E3D8B260608D}"/>
          </ac:spMkLst>
        </pc:spChg>
        <pc:spChg chg="mod">
          <ac:chgData name="EI PHYU PHYU" userId="S::ei.phyu.phyu669@mail.kyutech.jp::7d5ed86f-4d1b-41ec-acff-1fb51c2c0280" providerId="AD" clId="Web-{67C6755E-0032-4825-AC5F-1F7B72614ACB}" dt="2022-12-25T07:13:03.411" v="47" actId="20577"/>
          <ac:spMkLst>
            <pc:docMk/>
            <pc:sldMk cId="2502143025" sldId="289"/>
            <ac:spMk id="9" creationId="{37A0B1FE-44C7-1D47-AE24-A780C571457C}"/>
          </ac:spMkLst>
        </pc:spChg>
        <pc:spChg chg="mod">
          <ac:chgData name="EI PHYU PHYU" userId="S::ei.phyu.phyu669@mail.kyutech.jp::7d5ed86f-4d1b-41ec-acff-1fb51c2c0280" providerId="AD" clId="Web-{67C6755E-0032-4825-AC5F-1F7B72614ACB}" dt="2022-12-25T07:13:08.083" v="51" actId="20577"/>
          <ac:spMkLst>
            <pc:docMk/>
            <pc:sldMk cId="2502143025" sldId="289"/>
            <ac:spMk id="10" creationId="{1A48BCBD-B30B-CE27-973D-65C97EACEE0F}"/>
          </ac:spMkLst>
        </pc:spChg>
        <pc:picChg chg="add mod modCrop">
          <ac:chgData name="EI PHYU PHYU" userId="S::ei.phyu.phyu669@mail.kyutech.jp::7d5ed86f-4d1b-41ec-acff-1fb51c2c0280" providerId="AD" clId="Web-{67C6755E-0032-4825-AC5F-1F7B72614ACB}" dt="2022-12-25T07:13:54.234" v="64" actId="14100"/>
          <ac:picMkLst>
            <pc:docMk/>
            <pc:sldMk cId="2502143025" sldId="289"/>
            <ac:picMk id="6" creationId="{2842A098-3167-5E86-036F-51E7D97D71EA}"/>
          </ac:picMkLst>
        </pc:picChg>
      </pc:sldChg>
    </pc:docChg>
  </pc:docChgLst>
  <pc:docChgLst>
    <pc:chgData name="EI PHYU PHYU" userId="S::ei.phyu.phyu669@mail.kyutech.jp::7d5ed86f-4d1b-41ec-acff-1fb51c2c0280" providerId="AD" clId="Web-{98B0A1AD-1F06-43CA-A1D0-5BE643966E8E}"/>
    <pc:docChg chg="modSld">
      <pc:chgData name="EI PHYU PHYU" userId="S::ei.phyu.phyu669@mail.kyutech.jp::7d5ed86f-4d1b-41ec-acff-1fb51c2c0280" providerId="AD" clId="Web-{98B0A1AD-1F06-43CA-A1D0-5BE643966E8E}" dt="2022-12-25T08:34:33.530" v="64"/>
      <pc:docMkLst>
        <pc:docMk/>
      </pc:docMkLst>
      <pc:sldChg chg="modSp">
        <pc:chgData name="EI PHYU PHYU" userId="S::ei.phyu.phyu669@mail.kyutech.jp::7d5ed86f-4d1b-41ec-acff-1fb51c2c0280" providerId="AD" clId="Web-{98B0A1AD-1F06-43CA-A1D0-5BE643966E8E}" dt="2022-12-25T08:34:33.530" v="64"/>
        <pc:sldMkLst>
          <pc:docMk/>
          <pc:sldMk cId="1131672875" sldId="259"/>
        </pc:sldMkLst>
        <pc:graphicFrameChg chg="mod modGraphic">
          <ac:chgData name="EI PHYU PHYU" userId="S::ei.phyu.phyu669@mail.kyutech.jp::7d5ed86f-4d1b-41ec-acff-1fb51c2c0280" providerId="AD" clId="Web-{98B0A1AD-1F06-43CA-A1D0-5BE643966E8E}" dt="2022-12-25T08:34:33.530" v="64"/>
          <ac:graphicFrameMkLst>
            <pc:docMk/>
            <pc:sldMk cId="1131672875" sldId="259"/>
            <ac:graphicFrameMk id="7" creationId="{69CC9FB9-AB93-B5A9-FF48-9B642ABDBE6E}"/>
          </ac:graphicFrameMkLst>
        </pc:graphicFrameChg>
      </pc:sldChg>
      <pc:sldChg chg="addSp delSp modSp">
        <pc:chgData name="EI PHYU PHYU" userId="S::ei.phyu.phyu669@mail.kyutech.jp::7d5ed86f-4d1b-41ec-acff-1fb51c2c0280" providerId="AD" clId="Web-{98B0A1AD-1F06-43CA-A1D0-5BE643966E8E}" dt="2022-12-25T08:32:28.871" v="20" actId="14100"/>
        <pc:sldMkLst>
          <pc:docMk/>
          <pc:sldMk cId="716419434" sldId="268"/>
        </pc:sldMkLst>
        <pc:spChg chg="add del mod">
          <ac:chgData name="EI PHYU PHYU" userId="S::ei.phyu.phyu669@mail.kyutech.jp::7d5ed86f-4d1b-41ec-acff-1fb51c2c0280" providerId="AD" clId="Web-{98B0A1AD-1F06-43CA-A1D0-5BE643966E8E}" dt="2022-12-25T08:31:44.979" v="11"/>
          <ac:spMkLst>
            <pc:docMk/>
            <pc:sldMk cId="716419434" sldId="268"/>
            <ac:spMk id="9" creationId="{A4680A48-B242-192E-79A0-07CA2787BEEE}"/>
          </ac:spMkLst>
        </pc:spChg>
        <pc:picChg chg="del">
          <ac:chgData name="EI PHYU PHYU" userId="S::ei.phyu.phyu669@mail.kyutech.jp::7d5ed86f-4d1b-41ec-acff-1fb51c2c0280" providerId="AD" clId="Web-{98B0A1AD-1F06-43CA-A1D0-5BE643966E8E}" dt="2022-12-25T08:31:38.010" v="10"/>
          <ac:picMkLst>
            <pc:docMk/>
            <pc:sldMk cId="716419434" sldId="268"/>
            <ac:picMk id="8" creationId="{5EE15388-D1B0-EAF4-B952-EBB3AE75B02B}"/>
          </ac:picMkLst>
        </pc:picChg>
        <pc:picChg chg="add mod ord modCrop">
          <ac:chgData name="EI PHYU PHYU" userId="S::ei.phyu.phyu669@mail.kyutech.jp::7d5ed86f-4d1b-41ec-acff-1fb51c2c0280" providerId="AD" clId="Web-{98B0A1AD-1F06-43CA-A1D0-5BE643966E8E}" dt="2022-12-25T08:32:28.871" v="20" actId="14100"/>
          <ac:picMkLst>
            <pc:docMk/>
            <pc:sldMk cId="716419434" sldId="268"/>
            <ac:picMk id="10" creationId="{4076AFDE-AB40-D91D-5993-CC480E4929A5}"/>
          </ac:picMkLst>
        </pc:picChg>
      </pc:sldChg>
      <pc:sldChg chg="modSp">
        <pc:chgData name="EI PHYU PHYU" userId="S::ei.phyu.phyu669@mail.kyutech.jp::7d5ed86f-4d1b-41ec-acff-1fb51c2c0280" providerId="AD" clId="Web-{98B0A1AD-1F06-43CA-A1D0-5BE643966E8E}" dt="2022-12-25T08:32:51.231" v="27" actId="20577"/>
        <pc:sldMkLst>
          <pc:docMk/>
          <pc:sldMk cId="3772273460" sldId="275"/>
        </pc:sldMkLst>
        <pc:spChg chg="mod">
          <ac:chgData name="EI PHYU PHYU" userId="S::ei.phyu.phyu669@mail.kyutech.jp::7d5ed86f-4d1b-41ec-acff-1fb51c2c0280" providerId="AD" clId="Web-{98B0A1AD-1F06-43CA-A1D0-5BE643966E8E}" dt="2022-12-25T08:32:51.231" v="27" actId="20577"/>
          <ac:spMkLst>
            <pc:docMk/>
            <pc:sldMk cId="3772273460" sldId="275"/>
            <ac:spMk id="3" creationId="{9AADC19D-DEFE-7DED-C000-E3D8B260608D}"/>
          </ac:spMkLst>
        </pc:spChg>
      </pc:sldChg>
      <pc:sldChg chg="addSp delSp modSp">
        <pc:chgData name="EI PHYU PHYU" userId="S::ei.phyu.phyu669@mail.kyutech.jp::7d5ed86f-4d1b-41ec-acff-1fb51c2c0280" providerId="AD" clId="Web-{98B0A1AD-1F06-43CA-A1D0-5BE643966E8E}" dt="2022-12-25T08:31:22.900" v="9" actId="1076"/>
        <pc:sldMkLst>
          <pc:docMk/>
          <pc:sldMk cId="652021556" sldId="286"/>
        </pc:sldMkLst>
        <pc:picChg chg="add mod modCrop">
          <ac:chgData name="EI PHYU PHYU" userId="S::ei.phyu.phyu669@mail.kyutech.jp::7d5ed86f-4d1b-41ec-acff-1fb51c2c0280" providerId="AD" clId="Web-{98B0A1AD-1F06-43CA-A1D0-5BE643966E8E}" dt="2022-12-25T08:31:22.900" v="9" actId="1076"/>
          <ac:picMkLst>
            <pc:docMk/>
            <pc:sldMk cId="652021556" sldId="286"/>
            <ac:picMk id="3" creationId="{E3432BEF-A249-7329-A3C0-2EBF5EC82B8A}"/>
          </ac:picMkLst>
        </pc:picChg>
        <pc:picChg chg="del">
          <ac:chgData name="EI PHYU PHYU" userId="S::ei.phyu.phyu669@mail.kyutech.jp::7d5ed86f-4d1b-41ec-acff-1fb51c2c0280" providerId="AD" clId="Web-{98B0A1AD-1F06-43CA-A1D0-5BE643966E8E}" dt="2022-12-25T08:30:38.068" v="0"/>
          <ac:picMkLst>
            <pc:docMk/>
            <pc:sldMk cId="652021556" sldId="286"/>
            <ac:picMk id="6" creationId="{4F5888BB-3D5B-0AEF-EEFC-5547EF1DED88}"/>
          </ac:picMkLst>
        </pc:picChg>
      </pc:sldChg>
    </pc:docChg>
  </pc:docChgLst>
  <pc:docChgLst>
    <pc:chgData name="EI PHYU PHYU" userId="S::ei.phyu.phyu669@mail.kyutech.jp::7d5ed86f-4d1b-41ec-acff-1fb51c2c0280" providerId="AD" clId="Web-{E45A6BE8-423C-4557-B3BC-79130107A7D3}"/>
    <pc:docChg chg="addSld modSld">
      <pc:chgData name="EI PHYU PHYU" userId="S::ei.phyu.phyu669@mail.kyutech.jp::7d5ed86f-4d1b-41ec-acff-1fb51c2c0280" providerId="AD" clId="Web-{E45A6BE8-423C-4557-B3BC-79130107A7D3}" dt="2022-12-20T08:57:43.048" v="27" actId="14100"/>
      <pc:docMkLst>
        <pc:docMk/>
      </pc:docMkLst>
      <pc:sldChg chg="addSp delSp modSp add replId">
        <pc:chgData name="EI PHYU PHYU" userId="S::ei.phyu.phyu669@mail.kyutech.jp::7d5ed86f-4d1b-41ec-acff-1fb51c2c0280" providerId="AD" clId="Web-{E45A6BE8-423C-4557-B3BC-79130107A7D3}" dt="2022-12-20T08:57:43.048" v="27" actId="14100"/>
        <pc:sldMkLst>
          <pc:docMk/>
          <pc:sldMk cId="2977574335" sldId="283"/>
        </pc:sldMkLst>
        <pc:spChg chg="del">
          <ac:chgData name="EI PHYU PHYU" userId="S::ei.phyu.phyu669@mail.kyutech.jp::7d5ed86f-4d1b-41ec-acff-1fb51c2c0280" providerId="AD" clId="Web-{E45A6BE8-423C-4557-B3BC-79130107A7D3}" dt="2022-12-20T08:57:26.891" v="19"/>
          <ac:spMkLst>
            <pc:docMk/>
            <pc:sldMk cId="2977574335" sldId="283"/>
            <ac:spMk id="2" creationId="{A749FB7F-4BB7-2588-57CF-5C57E7091CAB}"/>
          </ac:spMkLst>
        </pc:spChg>
        <pc:spChg chg="mod">
          <ac:chgData name="EI PHYU PHYU" userId="S::ei.phyu.phyu669@mail.kyutech.jp::7d5ed86f-4d1b-41ec-acff-1fb51c2c0280" providerId="AD" clId="Web-{E45A6BE8-423C-4557-B3BC-79130107A7D3}" dt="2022-12-20T08:55:55.936" v="3" actId="20577"/>
          <ac:spMkLst>
            <pc:docMk/>
            <pc:sldMk cId="2977574335" sldId="283"/>
            <ac:spMk id="4" creationId="{BE6B3589-697A-4000-3139-DE9DF08AA096}"/>
          </ac:spMkLst>
        </pc:spChg>
        <pc:spChg chg="add mod">
          <ac:chgData name="EI PHYU PHYU" userId="S::ei.phyu.phyu669@mail.kyutech.jp::7d5ed86f-4d1b-41ec-acff-1fb51c2c0280" providerId="AD" clId="Web-{E45A6BE8-423C-4557-B3BC-79130107A7D3}" dt="2022-12-20T08:57:40.688" v="26" actId="1076"/>
          <ac:spMkLst>
            <pc:docMk/>
            <pc:sldMk cId="2977574335" sldId="283"/>
            <ac:spMk id="10" creationId="{14949107-9622-4972-6226-A9BF0562E0F2}"/>
          </ac:spMkLst>
        </pc:spChg>
        <pc:graphicFrameChg chg="del">
          <ac:chgData name="EI PHYU PHYU" userId="S::ei.phyu.phyu669@mail.kyutech.jp::7d5ed86f-4d1b-41ec-acff-1fb51c2c0280" providerId="AD" clId="Web-{E45A6BE8-423C-4557-B3BC-79130107A7D3}" dt="2022-12-20T08:55:53.201" v="1"/>
          <ac:graphicFrameMkLst>
            <pc:docMk/>
            <pc:sldMk cId="2977574335" sldId="283"/>
            <ac:graphicFrameMk id="6" creationId="{63174BB5-5367-8001-102D-2E069101ABC3}"/>
          </ac:graphicFrameMkLst>
        </pc:graphicFrameChg>
        <pc:picChg chg="add mod modCrop">
          <ac:chgData name="EI PHYU PHYU" userId="S::ei.phyu.phyu669@mail.kyutech.jp::7d5ed86f-4d1b-41ec-acff-1fb51c2c0280" providerId="AD" clId="Web-{E45A6BE8-423C-4557-B3BC-79130107A7D3}" dt="2022-12-20T08:57:43.048" v="27" actId="14100"/>
          <ac:picMkLst>
            <pc:docMk/>
            <pc:sldMk cId="2977574335" sldId="283"/>
            <ac:picMk id="9" creationId="{7BFE452B-AA39-EF19-EC84-44BC026DDC0F}"/>
          </ac:picMkLst>
        </pc:picChg>
      </pc:sldChg>
    </pc:docChg>
  </pc:docChgLst>
  <pc:docChgLst>
    <pc:chgData name="EI PHYU PHYU" userId="S::ei.phyu.phyu669@mail.kyutech.jp::7d5ed86f-4d1b-41ec-acff-1fb51c2c0280" providerId="AD" clId="Web-{67CC14F7-AED6-40F6-970D-25BEF5B35F9B}"/>
    <pc:docChg chg="delSld modSld">
      <pc:chgData name="EI PHYU PHYU" userId="S::ei.phyu.phyu669@mail.kyutech.jp::7d5ed86f-4d1b-41ec-acff-1fb51c2c0280" providerId="AD" clId="Web-{67CC14F7-AED6-40F6-970D-25BEF5B35F9B}" dt="2022-12-20T08:39:04.697" v="40"/>
      <pc:docMkLst>
        <pc:docMk/>
      </pc:docMkLst>
      <pc:sldChg chg="modSp">
        <pc:chgData name="EI PHYU PHYU" userId="S::ei.phyu.phyu669@mail.kyutech.jp::7d5ed86f-4d1b-41ec-acff-1fb51c2c0280" providerId="AD" clId="Web-{67CC14F7-AED6-40F6-970D-25BEF5B35F9B}" dt="2022-12-20T08:37:10.429" v="25" actId="20577"/>
        <pc:sldMkLst>
          <pc:docMk/>
          <pc:sldMk cId="1334614374" sldId="256"/>
        </pc:sldMkLst>
        <pc:spChg chg="mod">
          <ac:chgData name="EI PHYU PHYU" userId="S::ei.phyu.phyu669@mail.kyutech.jp::7d5ed86f-4d1b-41ec-acff-1fb51c2c0280" providerId="AD" clId="Web-{67CC14F7-AED6-40F6-970D-25BEF5B35F9B}" dt="2022-12-20T08:37:10.429" v="25" actId="20577"/>
          <ac:spMkLst>
            <pc:docMk/>
            <pc:sldMk cId="1334614374" sldId="256"/>
            <ac:spMk id="3" creationId="{9AADC19D-DEFE-7DED-C000-E3D8B260608D}"/>
          </ac:spMkLst>
        </pc:spChg>
      </pc:sldChg>
      <pc:sldChg chg="modSp">
        <pc:chgData name="EI PHYU PHYU" userId="S::ei.phyu.phyu669@mail.kyutech.jp::7d5ed86f-4d1b-41ec-acff-1fb51c2c0280" providerId="AD" clId="Web-{67CC14F7-AED6-40F6-970D-25BEF5B35F9B}" dt="2022-12-20T08:37:02.710" v="21" actId="20577"/>
        <pc:sldMkLst>
          <pc:docMk/>
          <pc:sldMk cId="3348425626" sldId="257"/>
        </pc:sldMkLst>
        <pc:spChg chg="mod">
          <ac:chgData name="EI PHYU PHYU" userId="S::ei.phyu.phyu669@mail.kyutech.jp::7d5ed86f-4d1b-41ec-acff-1fb51c2c0280" providerId="AD" clId="Web-{67CC14F7-AED6-40F6-970D-25BEF5B35F9B}" dt="2022-12-20T08:37:02.710" v="21" actId="20577"/>
          <ac:spMkLst>
            <pc:docMk/>
            <pc:sldMk cId="3348425626" sldId="257"/>
            <ac:spMk id="3" creationId="{354A455C-70D4-CD0E-B494-8A7F83E3C21F}"/>
          </ac:spMkLst>
        </pc:spChg>
      </pc:sldChg>
      <pc:sldChg chg="modSp">
        <pc:chgData name="EI PHYU PHYU" userId="S::ei.phyu.phyu669@mail.kyutech.jp::7d5ed86f-4d1b-41ec-acff-1fb51c2c0280" providerId="AD" clId="Web-{67CC14F7-AED6-40F6-970D-25BEF5B35F9B}" dt="2022-12-20T08:38:01.523" v="34" actId="14100"/>
        <pc:sldMkLst>
          <pc:docMk/>
          <pc:sldMk cId="1131672875" sldId="259"/>
        </pc:sldMkLst>
        <pc:graphicFrameChg chg="mod modGraphic">
          <ac:chgData name="EI PHYU PHYU" userId="S::ei.phyu.phyu669@mail.kyutech.jp::7d5ed86f-4d1b-41ec-acff-1fb51c2c0280" providerId="AD" clId="Web-{67CC14F7-AED6-40F6-970D-25BEF5B35F9B}" dt="2022-12-20T08:37:50.476" v="33"/>
          <ac:graphicFrameMkLst>
            <pc:docMk/>
            <pc:sldMk cId="1131672875" sldId="259"/>
            <ac:graphicFrameMk id="7" creationId="{69CC9FB9-AB93-B5A9-FF48-9B642ABDBE6E}"/>
          </ac:graphicFrameMkLst>
        </pc:graphicFrameChg>
        <pc:picChg chg="mod">
          <ac:chgData name="EI PHYU PHYU" userId="S::ei.phyu.phyu669@mail.kyutech.jp::7d5ed86f-4d1b-41ec-acff-1fb51c2c0280" providerId="AD" clId="Web-{67CC14F7-AED6-40F6-970D-25BEF5B35F9B}" dt="2022-12-20T08:38:01.523" v="34" actId="14100"/>
          <ac:picMkLst>
            <pc:docMk/>
            <pc:sldMk cId="1131672875" sldId="259"/>
            <ac:picMk id="9" creationId="{B65B6CC3-6A67-B72A-4270-C238375B0140}"/>
          </ac:picMkLst>
        </pc:picChg>
      </pc:sldChg>
      <pc:sldChg chg="modSp">
        <pc:chgData name="EI PHYU PHYU" userId="S::ei.phyu.phyu669@mail.kyutech.jp::7d5ed86f-4d1b-41ec-acff-1fb51c2c0280" providerId="AD" clId="Web-{67CC14F7-AED6-40F6-970D-25BEF5B35F9B}" dt="2022-12-20T08:36:16.865" v="5" actId="20577"/>
        <pc:sldMkLst>
          <pc:docMk/>
          <pc:sldMk cId="3257322103" sldId="262"/>
        </pc:sldMkLst>
        <pc:spChg chg="mod">
          <ac:chgData name="EI PHYU PHYU" userId="S::ei.phyu.phyu669@mail.kyutech.jp::7d5ed86f-4d1b-41ec-acff-1fb51c2c0280" providerId="AD" clId="Web-{67CC14F7-AED6-40F6-970D-25BEF5B35F9B}" dt="2022-12-20T08:36:16.865" v="5" actId="20577"/>
          <ac:spMkLst>
            <pc:docMk/>
            <pc:sldMk cId="3257322103" sldId="262"/>
            <ac:spMk id="2" creationId="{D350E3BB-8D95-8CA8-2482-252EBEDC2E68}"/>
          </ac:spMkLst>
        </pc:spChg>
      </pc:sldChg>
      <pc:sldChg chg="del">
        <pc:chgData name="EI PHYU PHYU" userId="S::ei.phyu.phyu669@mail.kyutech.jp::7d5ed86f-4d1b-41ec-acff-1fb51c2c0280" providerId="AD" clId="Web-{67CC14F7-AED6-40F6-970D-25BEF5B35F9B}" dt="2022-12-20T08:35:32.786" v="0"/>
        <pc:sldMkLst>
          <pc:docMk/>
          <pc:sldMk cId="3334452862" sldId="263"/>
        </pc:sldMkLst>
      </pc:sldChg>
      <pc:sldChg chg="del">
        <pc:chgData name="EI PHYU PHYU" userId="S::ei.phyu.phyu669@mail.kyutech.jp::7d5ed86f-4d1b-41ec-acff-1fb51c2c0280" providerId="AD" clId="Web-{67CC14F7-AED6-40F6-970D-25BEF5B35F9B}" dt="2022-12-20T08:35:36.661" v="1"/>
        <pc:sldMkLst>
          <pc:docMk/>
          <pc:sldMk cId="4183785326" sldId="264"/>
        </pc:sldMkLst>
      </pc:sldChg>
      <pc:sldChg chg="del">
        <pc:chgData name="EI PHYU PHYU" userId="S::ei.phyu.phyu669@mail.kyutech.jp::7d5ed86f-4d1b-41ec-acff-1fb51c2c0280" providerId="AD" clId="Web-{67CC14F7-AED6-40F6-970D-25BEF5B35F9B}" dt="2022-12-20T08:35:53.005" v="2"/>
        <pc:sldMkLst>
          <pc:docMk/>
          <pc:sldMk cId="1594858136" sldId="278"/>
        </pc:sldMkLst>
      </pc:sldChg>
      <pc:sldChg chg="modSp">
        <pc:chgData name="EI PHYU PHYU" userId="S::ei.phyu.phyu669@mail.kyutech.jp::7d5ed86f-4d1b-41ec-acff-1fb51c2c0280" providerId="AD" clId="Web-{67CC14F7-AED6-40F6-970D-25BEF5B35F9B}" dt="2022-12-20T08:39:04.697" v="40"/>
        <pc:sldMkLst>
          <pc:docMk/>
          <pc:sldMk cId="2479288322" sldId="282"/>
        </pc:sldMkLst>
        <pc:graphicFrameChg chg="modGraphic">
          <ac:chgData name="EI PHYU PHYU" userId="S::ei.phyu.phyu669@mail.kyutech.jp::7d5ed86f-4d1b-41ec-acff-1fb51c2c0280" providerId="AD" clId="Web-{67CC14F7-AED6-40F6-970D-25BEF5B35F9B}" dt="2022-12-20T08:39:04.697" v="40"/>
          <ac:graphicFrameMkLst>
            <pc:docMk/>
            <pc:sldMk cId="2479288322" sldId="282"/>
            <ac:graphicFrameMk id="6" creationId="{63174BB5-5367-8001-102D-2E069101ABC3}"/>
          </ac:graphicFrameMkLst>
        </pc:graphicFrameChg>
      </pc:sldChg>
    </pc:docChg>
  </pc:docChgLst>
  <pc:docChgLst>
    <pc:chgData name="EI PHYU PHYU" userId="S::ei.phyu.phyu669@mail.kyutech.jp::7d5ed86f-4d1b-41ec-acff-1fb51c2c0280" providerId="AD" clId="Web-{575ADDC8-5942-4049-A1B6-73F7F40DB9C0}"/>
    <pc:docChg chg="modSld">
      <pc:chgData name="EI PHYU PHYU" userId="S::ei.phyu.phyu669@mail.kyutech.jp::7d5ed86f-4d1b-41ec-acff-1fb51c2c0280" providerId="AD" clId="Web-{575ADDC8-5942-4049-A1B6-73F7F40DB9C0}" dt="2022-12-25T07:46:28.157" v="131" actId="20577"/>
      <pc:docMkLst>
        <pc:docMk/>
      </pc:docMkLst>
      <pc:sldChg chg="modSp">
        <pc:chgData name="EI PHYU PHYU" userId="S::ei.phyu.phyu669@mail.kyutech.jp::7d5ed86f-4d1b-41ec-acff-1fb51c2c0280" providerId="AD" clId="Web-{575ADDC8-5942-4049-A1B6-73F7F40DB9C0}" dt="2022-12-25T07:45:57.922" v="128" actId="20577"/>
        <pc:sldMkLst>
          <pc:docMk/>
          <pc:sldMk cId="3348425626" sldId="257"/>
        </pc:sldMkLst>
        <pc:spChg chg="mod">
          <ac:chgData name="EI PHYU PHYU" userId="S::ei.phyu.phyu669@mail.kyutech.jp::7d5ed86f-4d1b-41ec-acff-1fb51c2c0280" providerId="AD" clId="Web-{575ADDC8-5942-4049-A1B6-73F7F40DB9C0}" dt="2022-12-25T07:45:57.922" v="128" actId="20577"/>
          <ac:spMkLst>
            <pc:docMk/>
            <pc:sldMk cId="3348425626" sldId="257"/>
            <ac:spMk id="3" creationId="{354A455C-70D4-CD0E-B494-8A7F83E3C21F}"/>
          </ac:spMkLst>
        </pc:spChg>
      </pc:sldChg>
      <pc:sldChg chg="modSp">
        <pc:chgData name="EI PHYU PHYU" userId="S::ei.phyu.phyu669@mail.kyutech.jp::7d5ed86f-4d1b-41ec-acff-1fb51c2c0280" providerId="AD" clId="Web-{575ADDC8-5942-4049-A1B6-73F7F40DB9C0}" dt="2022-12-25T07:46:28.157" v="131" actId="20577"/>
        <pc:sldMkLst>
          <pc:docMk/>
          <pc:sldMk cId="1921389299" sldId="277"/>
        </pc:sldMkLst>
        <pc:spChg chg="mod">
          <ac:chgData name="EI PHYU PHYU" userId="S::ei.phyu.phyu669@mail.kyutech.jp::7d5ed86f-4d1b-41ec-acff-1fb51c2c0280" providerId="AD" clId="Web-{575ADDC8-5942-4049-A1B6-73F7F40DB9C0}" dt="2022-12-25T07:46:28.157" v="131" actId="20577"/>
          <ac:spMkLst>
            <pc:docMk/>
            <pc:sldMk cId="1921389299" sldId="277"/>
            <ac:spMk id="9" creationId="{37A0B1FE-44C7-1D47-AE24-A780C571457C}"/>
          </ac:spMkLst>
        </pc:spChg>
      </pc:sldChg>
      <pc:sldChg chg="delSp modSp">
        <pc:chgData name="EI PHYU PHYU" userId="S::ei.phyu.phyu669@mail.kyutech.jp::7d5ed86f-4d1b-41ec-acff-1fb51c2c0280" providerId="AD" clId="Web-{575ADDC8-5942-4049-A1B6-73F7F40DB9C0}" dt="2022-12-25T07:36:44.999" v="27" actId="14100"/>
        <pc:sldMkLst>
          <pc:docMk/>
          <pc:sldMk cId="3387616290" sldId="285"/>
        </pc:sldMkLst>
        <pc:spChg chg="del">
          <ac:chgData name="EI PHYU PHYU" userId="S::ei.phyu.phyu669@mail.kyutech.jp::7d5ed86f-4d1b-41ec-acff-1fb51c2c0280" providerId="AD" clId="Web-{575ADDC8-5942-4049-A1B6-73F7F40DB9C0}" dt="2022-12-25T07:36:32.046" v="25"/>
          <ac:spMkLst>
            <pc:docMk/>
            <pc:sldMk cId="3387616290" sldId="285"/>
            <ac:spMk id="3" creationId="{9AADC19D-DEFE-7DED-C000-E3D8B260608D}"/>
          </ac:spMkLst>
        </pc:spChg>
        <pc:spChg chg="mod">
          <ac:chgData name="EI PHYU PHYU" userId="S::ei.phyu.phyu669@mail.kyutech.jp::7d5ed86f-4d1b-41ec-acff-1fb51c2c0280" providerId="AD" clId="Web-{575ADDC8-5942-4049-A1B6-73F7F40DB9C0}" dt="2022-12-25T07:36:22.327" v="19" actId="20577"/>
          <ac:spMkLst>
            <pc:docMk/>
            <pc:sldMk cId="3387616290" sldId="285"/>
            <ac:spMk id="12" creationId="{5ACCDEF1-5321-9F09-BBCE-98D560AED8B9}"/>
          </ac:spMkLst>
        </pc:spChg>
        <pc:spChg chg="mod">
          <ac:chgData name="EI PHYU PHYU" userId="S::ei.phyu.phyu669@mail.kyutech.jp::7d5ed86f-4d1b-41ec-acff-1fb51c2c0280" providerId="AD" clId="Web-{575ADDC8-5942-4049-A1B6-73F7F40DB9C0}" dt="2022-12-25T07:36:19.827" v="17" actId="20577"/>
          <ac:spMkLst>
            <pc:docMk/>
            <pc:sldMk cId="3387616290" sldId="285"/>
            <ac:spMk id="13" creationId="{5CEABD6B-6153-857E-DA7D-BB0224F84D11}"/>
          </ac:spMkLst>
        </pc:spChg>
        <pc:spChg chg="mod">
          <ac:chgData name="EI PHYU PHYU" userId="S::ei.phyu.phyu669@mail.kyutech.jp::7d5ed86f-4d1b-41ec-acff-1fb51c2c0280" providerId="AD" clId="Web-{575ADDC8-5942-4049-A1B6-73F7F40DB9C0}" dt="2022-12-25T07:36:23.874" v="22" actId="20577"/>
          <ac:spMkLst>
            <pc:docMk/>
            <pc:sldMk cId="3387616290" sldId="285"/>
            <ac:spMk id="14" creationId="{E0E1D1C8-1E22-D9F4-5BF4-360411ADCF17}"/>
          </ac:spMkLst>
        </pc:spChg>
        <pc:spChg chg="mod">
          <ac:chgData name="EI PHYU PHYU" userId="S::ei.phyu.phyu669@mail.kyutech.jp::7d5ed86f-4d1b-41ec-acff-1fb51c2c0280" providerId="AD" clId="Web-{575ADDC8-5942-4049-A1B6-73F7F40DB9C0}" dt="2022-12-25T07:36:26.343" v="24" actId="20577"/>
          <ac:spMkLst>
            <pc:docMk/>
            <pc:sldMk cId="3387616290" sldId="285"/>
            <ac:spMk id="15" creationId="{56F4058F-E965-E6CF-0EB2-BBC6DC4B2FF9}"/>
          </ac:spMkLst>
        </pc:spChg>
        <pc:picChg chg="mod">
          <ac:chgData name="EI PHYU PHYU" userId="S::ei.phyu.phyu669@mail.kyutech.jp::7d5ed86f-4d1b-41ec-acff-1fb51c2c0280" providerId="AD" clId="Web-{575ADDC8-5942-4049-A1B6-73F7F40DB9C0}" dt="2022-12-25T07:36:44.999" v="27" actId="14100"/>
          <ac:picMkLst>
            <pc:docMk/>
            <pc:sldMk cId="3387616290" sldId="285"/>
            <ac:picMk id="6" creationId="{613FC9C8-1B0C-2D26-C817-96CF0E69A432}"/>
          </ac:picMkLst>
        </pc:picChg>
      </pc:sldChg>
      <pc:sldChg chg="addSp modSp">
        <pc:chgData name="EI PHYU PHYU" userId="S::ei.phyu.phyu669@mail.kyutech.jp::7d5ed86f-4d1b-41ec-acff-1fb51c2c0280" providerId="AD" clId="Web-{575ADDC8-5942-4049-A1B6-73F7F40DB9C0}" dt="2022-12-25T07:45:41.781" v="121" actId="20577"/>
        <pc:sldMkLst>
          <pc:docMk/>
          <pc:sldMk cId="2502143025" sldId="289"/>
        </pc:sldMkLst>
        <pc:spChg chg="add mod">
          <ac:chgData name="EI PHYU PHYU" userId="S::ei.phyu.phyu669@mail.kyutech.jp::7d5ed86f-4d1b-41ec-acff-1fb51c2c0280" providerId="AD" clId="Web-{575ADDC8-5942-4049-A1B6-73F7F40DB9C0}" dt="2022-12-25T07:42:04.259" v="71" actId="1076"/>
          <ac:spMkLst>
            <pc:docMk/>
            <pc:sldMk cId="2502143025" sldId="289"/>
            <ac:spMk id="2" creationId="{6E9A18F9-DE68-6755-B68E-E4D0C1FADFFA}"/>
          </ac:spMkLst>
        </pc:spChg>
        <pc:spChg chg="add mod">
          <ac:chgData name="EI PHYU PHYU" userId="S::ei.phyu.phyu669@mail.kyutech.jp::7d5ed86f-4d1b-41ec-acff-1fb51c2c0280" providerId="AD" clId="Web-{575ADDC8-5942-4049-A1B6-73F7F40DB9C0}" dt="2022-12-25T07:42:09.665" v="72" actId="1076"/>
          <ac:spMkLst>
            <pc:docMk/>
            <pc:sldMk cId="2502143025" sldId="289"/>
            <ac:spMk id="3" creationId="{4992538F-0418-231A-C3E6-C56E94840D4B}"/>
          </ac:spMkLst>
        </pc:spChg>
        <pc:spChg chg="mod">
          <ac:chgData name="EI PHYU PHYU" userId="S::ei.phyu.phyu669@mail.kyutech.jp::7d5ed86f-4d1b-41ec-acff-1fb51c2c0280" providerId="AD" clId="Web-{575ADDC8-5942-4049-A1B6-73F7F40DB9C0}" dt="2022-12-25T07:45:41.781" v="121" actId="20577"/>
          <ac:spMkLst>
            <pc:docMk/>
            <pc:sldMk cId="2502143025" sldId="289"/>
            <ac:spMk id="9" creationId="{37A0B1FE-44C7-1D47-AE24-A780C571457C}"/>
          </ac:spMkLst>
        </pc:spChg>
        <pc:spChg chg="add mod">
          <ac:chgData name="EI PHYU PHYU" userId="S::ei.phyu.phyu669@mail.kyutech.jp::7d5ed86f-4d1b-41ec-acff-1fb51c2c0280" providerId="AD" clId="Web-{575ADDC8-5942-4049-A1B6-73F7F40DB9C0}" dt="2022-12-25T07:43:18.339" v="88" actId="1076"/>
          <ac:spMkLst>
            <pc:docMk/>
            <pc:sldMk cId="2502143025" sldId="289"/>
            <ac:spMk id="11" creationId="{49135BB6-89B1-953E-40F7-12DAF01E7060}"/>
          </ac:spMkLst>
        </pc:spChg>
        <pc:spChg chg="add mod">
          <ac:chgData name="EI PHYU PHYU" userId="S::ei.phyu.phyu669@mail.kyutech.jp::7d5ed86f-4d1b-41ec-acff-1fb51c2c0280" providerId="AD" clId="Web-{575ADDC8-5942-4049-A1B6-73F7F40DB9C0}" dt="2022-12-25T07:43:14.870" v="87" actId="1076"/>
          <ac:spMkLst>
            <pc:docMk/>
            <pc:sldMk cId="2502143025" sldId="289"/>
            <ac:spMk id="12" creationId="{DF5FFB3F-677C-4851-036D-6ACF3152BF4A}"/>
          </ac:spMkLst>
        </pc:spChg>
        <pc:spChg chg="add mod">
          <ac:chgData name="EI PHYU PHYU" userId="S::ei.phyu.phyu669@mail.kyutech.jp::7d5ed86f-4d1b-41ec-acff-1fb51c2c0280" providerId="AD" clId="Web-{575ADDC8-5942-4049-A1B6-73F7F40DB9C0}" dt="2022-12-25T07:39:29.769" v="41"/>
          <ac:spMkLst>
            <pc:docMk/>
            <pc:sldMk cId="2502143025" sldId="289"/>
            <ac:spMk id="13" creationId="{4284557D-2A86-39D9-E258-C3383032A7EA}"/>
          </ac:spMkLst>
        </pc:spChg>
        <pc:spChg chg="add mod">
          <ac:chgData name="EI PHYU PHYU" userId="S::ei.phyu.phyu669@mail.kyutech.jp::7d5ed86f-4d1b-41ec-acff-1fb51c2c0280" providerId="AD" clId="Web-{575ADDC8-5942-4049-A1B6-73F7F40DB9C0}" dt="2022-12-25T07:41:08.257" v="59" actId="1076"/>
          <ac:spMkLst>
            <pc:docMk/>
            <pc:sldMk cId="2502143025" sldId="289"/>
            <ac:spMk id="14" creationId="{2282CC90-8832-688B-11FE-9537511EC239}"/>
          </ac:spMkLst>
        </pc:spChg>
        <pc:picChg chg="mod">
          <ac:chgData name="EI PHYU PHYU" userId="S::ei.phyu.phyu669@mail.kyutech.jp::7d5ed86f-4d1b-41ec-acff-1fb51c2c0280" providerId="AD" clId="Web-{575ADDC8-5942-4049-A1B6-73F7F40DB9C0}" dt="2022-12-25T07:44:14.090" v="96" actId="14100"/>
          <ac:picMkLst>
            <pc:docMk/>
            <pc:sldMk cId="2502143025" sldId="289"/>
            <ac:picMk id="6" creationId="{2842A098-3167-5E86-036F-51E7D97D71EA}"/>
          </ac:picMkLst>
        </pc:picChg>
        <pc:cxnChg chg="add mod">
          <ac:chgData name="EI PHYU PHYU" userId="S::ei.phyu.phyu669@mail.kyutech.jp::7d5ed86f-4d1b-41ec-acff-1fb51c2c0280" providerId="AD" clId="Web-{575ADDC8-5942-4049-A1B6-73F7F40DB9C0}" dt="2022-12-25T07:41:59.806" v="70"/>
          <ac:cxnSpMkLst>
            <pc:docMk/>
            <pc:sldMk cId="2502143025" sldId="289"/>
            <ac:cxnSpMk id="15" creationId="{25CDAF83-C1A4-D2FF-585F-8EAAFCD7A874}"/>
          </ac:cxnSpMkLst>
        </pc:cxnChg>
        <pc:cxnChg chg="add mod">
          <ac:chgData name="EI PHYU PHYU" userId="S::ei.phyu.phyu669@mail.kyutech.jp::7d5ed86f-4d1b-41ec-acff-1fb51c2c0280" providerId="AD" clId="Web-{575ADDC8-5942-4049-A1B6-73F7F40DB9C0}" dt="2022-12-25T07:41:49.758" v="69"/>
          <ac:cxnSpMkLst>
            <pc:docMk/>
            <pc:sldMk cId="2502143025" sldId="289"/>
            <ac:cxnSpMk id="16" creationId="{07161C87-086A-D392-9515-020F32870E5F}"/>
          </ac:cxnSpMkLst>
        </pc:cxnChg>
        <pc:cxnChg chg="add mod">
          <ac:chgData name="EI PHYU PHYU" userId="S::ei.phyu.phyu669@mail.kyutech.jp::7d5ed86f-4d1b-41ec-acff-1fb51c2c0280" providerId="AD" clId="Web-{575ADDC8-5942-4049-A1B6-73F7F40DB9C0}" dt="2022-12-25T07:43:01.041" v="84"/>
          <ac:cxnSpMkLst>
            <pc:docMk/>
            <pc:sldMk cId="2502143025" sldId="289"/>
            <ac:cxnSpMk id="17" creationId="{6CF238CA-3B18-DF81-CF79-268196CF4A78}"/>
          </ac:cxnSpMkLst>
        </pc:cxnChg>
        <pc:cxnChg chg="add mod">
          <ac:chgData name="EI PHYU PHYU" userId="S::ei.phyu.phyu669@mail.kyutech.jp::7d5ed86f-4d1b-41ec-acff-1fb51c2c0280" providerId="AD" clId="Web-{575ADDC8-5942-4049-A1B6-73F7F40DB9C0}" dt="2022-12-25T07:43:09.495" v="86"/>
          <ac:cxnSpMkLst>
            <pc:docMk/>
            <pc:sldMk cId="2502143025" sldId="289"/>
            <ac:cxnSpMk id="18" creationId="{EC056847-CC7F-6D75-EEF4-BC0A2D1D0510}"/>
          </ac:cxnSpMkLst>
        </pc:cxnChg>
      </pc:sldChg>
    </pc:docChg>
  </pc:docChgLst>
  <pc:docChgLst>
    <pc:chgData name="Yudai Etsunaga" userId="2433c0a4-b129-479f-be53-914eef13081b" providerId="ADAL" clId="{DCE26653-D8A5-45A9-9E89-245D0F0949F1}"/>
    <pc:docChg chg="modSld">
      <pc:chgData name="Yudai Etsunaga" userId="2433c0a4-b129-479f-be53-914eef13081b" providerId="ADAL" clId="{DCE26653-D8A5-45A9-9E89-245D0F0949F1}" dt="2023-06-09T08:22:20.076" v="22" actId="1076"/>
      <pc:docMkLst>
        <pc:docMk/>
      </pc:docMkLst>
      <pc:sldChg chg="modSp mod">
        <pc:chgData name="Yudai Etsunaga" userId="2433c0a4-b129-479f-be53-914eef13081b" providerId="ADAL" clId="{DCE26653-D8A5-45A9-9E89-245D0F0949F1}" dt="2023-05-16T11:15:25.157" v="21" actId="20577"/>
        <pc:sldMkLst>
          <pc:docMk/>
          <pc:sldMk cId="3832618499" sldId="273"/>
        </pc:sldMkLst>
        <pc:graphicFrameChg chg="modGraphic">
          <ac:chgData name="Yudai Etsunaga" userId="2433c0a4-b129-479f-be53-914eef13081b" providerId="ADAL" clId="{DCE26653-D8A5-45A9-9E89-245D0F0949F1}" dt="2023-05-16T11:15:25.157" v="21" actId="20577"/>
          <ac:graphicFrameMkLst>
            <pc:docMk/>
            <pc:sldMk cId="3832618499" sldId="273"/>
            <ac:graphicFrameMk id="7" creationId="{B4119CD3-1CA9-39A2-EC81-CFDB2DECCA2F}"/>
          </ac:graphicFrameMkLst>
        </pc:graphicFrameChg>
      </pc:sldChg>
      <pc:sldChg chg="modSp mod">
        <pc:chgData name="Yudai Etsunaga" userId="2433c0a4-b129-479f-be53-914eef13081b" providerId="ADAL" clId="{DCE26653-D8A5-45A9-9E89-245D0F0949F1}" dt="2023-06-09T08:22:20.076" v="22" actId="1076"/>
        <pc:sldMkLst>
          <pc:docMk/>
          <pc:sldMk cId="1921389299" sldId="277"/>
        </pc:sldMkLst>
        <pc:picChg chg="mod">
          <ac:chgData name="Yudai Etsunaga" userId="2433c0a4-b129-479f-be53-914eef13081b" providerId="ADAL" clId="{DCE26653-D8A5-45A9-9E89-245D0F0949F1}" dt="2023-06-09T08:22:20.076" v="22" actId="1076"/>
          <ac:picMkLst>
            <pc:docMk/>
            <pc:sldMk cId="1921389299" sldId="277"/>
            <ac:picMk id="14" creationId="{3929B221-B359-2597-B516-62B449AB5B6E}"/>
          </ac:picMkLst>
        </pc:picChg>
      </pc:sldChg>
    </pc:docChg>
  </pc:docChgLst>
  <pc:docChgLst>
    <pc:chgData name="EI PHYU PHYU" userId="S::ei.phyu.phyu669@mail.kyutech.jp::7d5ed86f-4d1b-41ec-acff-1fb51c2c0280" providerId="AD" clId="Web-{4414B55C-73DA-47D5-BA8B-CAE722146440}"/>
    <pc:docChg chg="modSld">
      <pc:chgData name="EI PHYU PHYU" userId="S::ei.phyu.phyu669@mail.kyutech.jp::7d5ed86f-4d1b-41ec-acff-1fb51c2c0280" providerId="AD" clId="Web-{4414B55C-73DA-47D5-BA8B-CAE722146440}" dt="2022-12-25T08:17:17.302" v="44" actId="688"/>
      <pc:docMkLst>
        <pc:docMk/>
      </pc:docMkLst>
      <pc:sldChg chg="addSp delSp modSp">
        <pc:chgData name="EI PHYU PHYU" userId="S::ei.phyu.phyu669@mail.kyutech.jp::7d5ed86f-4d1b-41ec-acff-1fb51c2c0280" providerId="AD" clId="Web-{4414B55C-73DA-47D5-BA8B-CAE722146440}" dt="2022-12-25T08:14:41.465" v="14" actId="14100"/>
        <pc:sldMkLst>
          <pc:docMk/>
          <pc:sldMk cId="652021556" sldId="286"/>
        </pc:sldMkLst>
        <pc:spChg chg="del">
          <ac:chgData name="EI PHYU PHYU" userId="S::ei.phyu.phyu669@mail.kyutech.jp::7d5ed86f-4d1b-41ec-acff-1fb51c2c0280" providerId="AD" clId="Web-{4414B55C-73DA-47D5-BA8B-CAE722146440}" dt="2022-12-25T08:13:44.307" v="3"/>
          <ac:spMkLst>
            <pc:docMk/>
            <pc:sldMk cId="652021556" sldId="286"/>
            <ac:spMk id="3" creationId="{9AADC19D-DEFE-7DED-C000-E3D8B260608D}"/>
          </ac:spMkLst>
        </pc:spChg>
        <pc:picChg chg="add mod modCrop">
          <ac:chgData name="EI PHYU PHYU" userId="S::ei.phyu.phyu669@mail.kyutech.jp::7d5ed86f-4d1b-41ec-acff-1fb51c2c0280" providerId="AD" clId="Web-{4414B55C-73DA-47D5-BA8B-CAE722146440}" dt="2022-12-25T08:14:41.465" v="14" actId="14100"/>
          <ac:picMkLst>
            <pc:docMk/>
            <pc:sldMk cId="652021556" sldId="286"/>
            <ac:picMk id="6" creationId="{4F5888BB-3D5B-0AEF-EEFC-5547EF1DED88}"/>
          </ac:picMkLst>
        </pc:picChg>
        <pc:picChg chg="del">
          <ac:chgData name="EI PHYU PHYU" userId="S::ei.phyu.phyu669@mail.kyutech.jp::7d5ed86f-4d1b-41ec-acff-1fb51c2c0280" providerId="AD" clId="Web-{4414B55C-73DA-47D5-BA8B-CAE722146440}" dt="2022-12-25T08:13:27.650" v="0"/>
          <ac:picMkLst>
            <pc:docMk/>
            <pc:sldMk cId="652021556" sldId="286"/>
            <ac:picMk id="9" creationId="{8B62877F-7EDF-0013-2DB3-2A7C43F6128E}"/>
          </ac:picMkLst>
        </pc:picChg>
      </pc:sldChg>
      <pc:sldChg chg="addSp delSp modSp">
        <pc:chgData name="EI PHYU PHYU" userId="S::ei.phyu.phyu669@mail.kyutech.jp::7d5ed86f-4d1b-41ec-acff-1fb51c2c0280" providerId="AD" clId="Web-{4414B55C-73DA-47D5-BA8B-CAE722146440}" dt="2022-12-25T08:17:17.302" v="44" actId="688"/>
        <pc:sldMkLst>
          <pc:docMk/>
          <pc:sldMk cId="2502143025" sldId="289"/>
        </pc:sldMkLst>
        <pc:spChg chg="mod">
          <ac:chgData name="EI PHYU PHYU" userId="S::ei.phyu.phyu669@mail.kyutech.jp::7d5ed86f-4d1b-41ec-acff-1fb51c2c0280" providerId="AD" clId="Web-{4414B55C-73DA-47D5-BA8B-CAE722146440}" dt="2022-12-25T08:15:56.518" v="26" actId="1076"/>
          <ac:spMkLst>
            <pc:docMk/>
            <pc:sldMk cId="2502143025" sldId="289"/>
            <ac:spMk id="2" creationId="{6E9A18F9-DE68-6755-B68E-E4D0C1FADFFA}"/>
          </ac:spMkLst>
        </pc:spChg>
        <pc:spChg chg="mod">
          <ac:chgData name="EI PHYU PHYU" userId="S::ei.phyu.phyu669@mail.kyutech.jp::7d5ed86f-4d1b-41ec-acff-1fb51c2c0280" providerId="AD" clId="Web-{4414B55C-73DA-47D5-BA8B-CAE722146440}" dt="2022-12-25T08:15:47.283" v="23" actId="1076"/>
          <ac:spMkLst>
            <pc:docMk/>
            <pc:sldMk cId="2502143025" sldId="289"/>
            <ac:spMk id="3" creationId="{4992538F-0418-231A-C3E6-C56E94840D4B}"/>
          </ac:spMkLst>
        </pc:spChg>
        <pc:spChg chg="mod">
          <ac:chgData name="EI PHYU PHYU" userId="S::ei.phyu.phyu669@mail.kyutech.jp::7d5ed86f-4d1b-41ec-acff-1fb51c2c0280" providerId="AD" clId="Web-{4414B55C-73DA-47D5-BA8B-CAE722146440}" dt="2022-12-25T08:16:08.003" v="30" actId="1076"/>
          <ac:spMkLst>
            <pc:docMk/>
            <pc:sldMk cId="2502143025" sldId="289"/>
            <ac:spMk id="11" creationId="{49135BB6-89B1-953E-40F7-12DAF01E7060}"/>
          </ac:spMkLst>
        </pc:spChg>
        <pc:spChg chg="mod">
          <ac:chgData name="EI PHYU PHYU" userId="S::ei.phyu.phyu669@mail.kyutech.jp::7d5ed86f-4d1b-41ec-acff-1fb51c2c0280" providerId="AD" clId="Web-{4414B55C-73DA-47D5-BA8B-CAE722146440}" dt="2022-12-25T08:16:56.036" v="40" actId="1076"/>
          <ac:spMkLst>
            <pc:docMk/>
            <pc:sldMk cId="2502143025" sldId="289"/>
            <ac:spMk id="12" creationId="{DF5FFB3F-677C-4851-036D-6ACF3152BF4A}"/>
          </ac:spMkLst>
        </pc:spChg>
        <pc:spChg chg="mod">
          <ac:chgData name="EI PHYU PHYU" userId="S::ei.phyu.phyu669@mail.kyutech.jp::7d5ed86f-4d1b-41ec-acff-1fb51c2c0280" providerId="AD" clId="Web-{4414B55C-73DA-47D5-BA8B-CAE722146440}" dt="2022-12-25T08:16:51.051" v="39" actId="14100"/>
          <ac:spMkLst>
            <pc:docMk/>
            <pc:sldMk cId="2502143025" sldId="289"/>
            <ac:spMk id="13" creationId="{4284557D-2A86-39D9-E258-C3383032A7EA}"/>
          </ac:spMkLst>
        </pc:spChg>
        <pc:spChg chg="add mod">
          <ac:chgData name="EI PHYU PHYU" userId="S::ei.phyu.phyu669@mail.kyutech.jp::7d5ed86f-4d1b-41ec-acff-1fb51c2c0280" providerId="AD" clId="Web-{4414B55C-73DA-47D5-BA8B-CAE722146440}" dt="2022-12-25T08:15:40.158" v="22" actId="14100"/>
          <ac:spMkLst>
            <pc:docMk/>
            <pc:sldMk cId="2502143025" sldId="289"/>
            <ac:spMk id="19" creationId="{07358811-F591-9129-8A83-FF3806B09B35}"/>
          </ac:spMkLst>
        </pc:spChg>
        <pc:spChg chg="add mod">
          <ac:chgData name="EI PHYU PHYU" userId="S::ei.phyu.phyu669@mail.kyutech.jp::7d5ed86f-4d1b-41ec-acff-1fb51c2c0280" providerId="AD" clId="Web-{4414B55C-73DA-47D5-BA8B-CAE722146440}" dt="2022-12-25T08:17:17.302" v="44" actId="688"/>
          <ac:spMkLst>
            <pc:docMk/>
            <pc:sldMk cId="2502143025" sldId="289"/>
            <ac:spMk id="20" creationId="{E206190A-3375-8322-C9C5-84CCCB078FD7}"/>
          </ac:spMkLst>
        </pc:spChg>
        <pc:picChg chg="mod">
          <ac:chgData name="EI PHYU PHYU" userId="S::ei.phyu.phyu669@mail.kyutech.jp::7d5ed86f-4d1b-41ec-acff-1fb51c2c0280" providerId="AD" clId="Web-{4414B55C-73DA-47D5-BA8B-CAE722146440}" dt="2022-12-25T08:17:09.161" v="42" actId="14100"/>
          <ac:picMkLst>
            <pc:docMk/>
            <pc:sldMk cId="2502143025" sldId="289"/>
            <ac:picMk id="6" creationId="{2842A098-3167-5E86-036F-51E7D97D71EA}"/>
          </ac:picMkLst>
        </pc:picChg>
        <pc:cxnChg chg="del">
          <ac:chgData name="EI PHYU PHYU" userId="S::ei.phyu.phyu669@mail.kyutech.jp::7d5ed86f-4d1b-41ec-acff-1fb51c2c0280" providerId="AD" clId="Web-{4414B55C-73DA-47D5-BA8B-CAE722146440}" dt="2022-12-25T08:15:51.924" v="24"/>
          <ac:cxnSpMkLst>
            <pc:docMk/>
            <pc:sldMk cId="2502143025" sldId="289"/>
            <ac:cxnSpMk id="15" creationId="{25CDAF83-C1A4-D2FF-585F-8EAAFCD7A874}"/>
          </ac:cxnSpMkLst>
        </pc:cxnChg>
        <pc:cxnChg chg="del">
          <ac:chgData name="EI PHYU PHYU" userId="S::ei.phyu.phyu669@mail.kyutech.jp::7d5ed86f-4d1b-41ec-acff-1fb51c2c0280" providerId="AD" clId="Web-{4414B55C-73DA-47D5-BA8B-CAE722146440}" dt="2022-12-25T08:15:53.049" v="25"/>
          <ac:cxnSpMkLst>
            <pc:docMk/>
            <pc:sldMk cId="2502143025" sldId="289"/>
            <ac:cxnSpMk id="16" creationId="{07161C87-086A-D392-9515-020F32870E5F}"/>
          </ac:cxnSpMkLst>
        </pc:cxnChg>
        <pc:cxnChg chg="del">
          <ac:chgData name="EI PHYU PHYU" userId="S::ei.phyu.phyu669@mail.kyutech.jp::7d5ed86f-4d1b-41ec-acff-1fb51c2c0280" providerId="AD" clId="Web-{4414B55C-73DA-47D5-BA8B-CAE722146440}" dt="2022-12-25T08:16:04.721" v="29"/>
          <ac:cxnSpMkLst>
            <pc:docMk/>
            <pc:sldMk cId="2502143025" sldId="289"/>
            <ac:cxnSpMk id="17" creationId="{6CF238CA-3B18-DF81-CF79-268196CF4A78}"/>
          </ac:cxnSpMkLst>
        </pc:cxnChg>
        <pc:cxnChg chg="del">
          <ac:chgData name="EI PHYU PHYU" userId="S::ei.phyu.phyu669@mail.kyutech.jp::7d5ed86f-4d1b-41ec-acff-1fb51c2c0280" providerId="AD" clId="Web-{4414B55C-73DA-47D5-BA8B-CAE722146440}" dt="2022-12-25T08:16:03.659" v="28"/>
          <ac:cxnSpMkLst>
            <pc:docMk/>
            <pc:sldMk cId="2502143025" sldId="289"/>
            <ac:cxnSpMk id="18" creationId="{EC056847-CC7F-6D75-EEF4-BC0A2D1D0510}"/>
          </ac:cxnSpMkLst>
        </pc:cxnChg>
      </pc:sldChg>
    </pc:docChg>
  </pc:docChgLst>
  <pc:docChgLst>
    <pc:chgData name="EI PHYU PHYU" userId="S::ei.phyu.phyu669@mail.kyutech.jp::7d5ed86f-4d1b-41ec-acff-1fb51c2c0280" providerId="AD" clId="Web-{F20B6BB0-B64C-4F22-8D2C-FA35061B24EF}"/>
    <pc:docChg chg="delSld modSld">
      <pc:chgData name="EI PHYU PHYU" userId="S::ei.phyu.phyu669@mail.kyutech.jp::7d5ed86f-4d1b-41ec-acff-1fb51c2c0280" providerId="AD" clId="Web-{F20B6BB0-B64C-4F22-8D2C-FA35061B24EF}" dt="2022-12-20T08:35:10.737" v="1"/>
      <pc:docMkLst>
        <pc:docMk/>
      </pc:docMkLst>
      <pc:sldChg chg="mod modShow">
        <pc:chgData name="EI PHYU PHYU" userId="S::ei.phyu.phyu669@mail.kyutech.jp::7d5ed86f-4d1b-41ec-acff-1fb51c2c0280" providerId="AD" clId="Web-{F20B6BB0-B64C-4F22-8D2C-FA35061B24EF}" dt="2022-12-20T08:35:10.737" v="1"/>
        <pc:sldMkLst>
          <pc:docMk/>
          <pc:sldMk cId="3334452862" sldId="263"/>
        </pc:sldMkLst>
      </pc:sldChg>
      <pc:sldChg chg="del">
        <pc:chgData name="EI PHYU PHYU" userId="S::ei.phyu.phyu669@mail.kyutech.jp::7d5ed86f-4d1b-41ec-acff-1fb51c2c0280" providerId="AD" clId="Web-{F20B6BB0-B64C-4F22-8D2C-FA35061B24EF}" dt="2022-12-20T08:34:50.189" v="0"/>
        <pc:sldMkLst>
          <pc:docMk/>
          <pc:sldMk cId="554446991" sldId="283"/>
        </pc:sldMkLst>
      </pc:sldChg>
    </pc:docChg>
  </pc:docChgLst>
  <pc:docChgLst>
    <pc:chgData name="EI PHYU PHYU" userId="S::ei.phyu.phyu669@mail.kyutech.jp::7d5ed86f-4d1b-41ec-acff-1fb51c2c0280" providerId="AD" clId="Web-{7BEB730C-0750-4CA7-9070-A26D33D7F03F}"/>
    <pc:docChg chg="modSld">
      <pc:chgData name="EI PHYU PHYU" userId="S::ei.phyu.phyu669@mail.kyutech.jp::7d5ed86f-4d1b-41ec-acff-1fb51c2c0280" providerId="AD" clId="Web-{7BEB730C-0750-4CA7-9070-A26D33D7F03F}" dt="2022-12-20T09:35:34.668" v="149"/>
      <pc:docMkLst>
        <pc:docMk/>
      </pc:docMkLst>
      <pc:sldChg chg="addSp delSp modSp">
        <pc:chgData name="EI PHYU PHYU" userId="S::ei.phyu.phyu669@mail.kyutech.jp::7d5ed86f-4d1b-41ec-acff-1fb51c2c0280" providerId="AD" clId="Web-{7BEB730C-0750-4CA7-9070-A26D33D7F03F}" dt="2022-12-20T09:22:01.924" v="12" actId="14100"/>
        <pc:sldMkLst>
          <pc:docMk/>
          <pc:sldMk cId="716419434" sldId="268"/>
        </pc:sldMkLst>
        <pc:spChg chg="add del mod">
          <ac:chgData name="EI PHYU PHYU" userId="S::ei.phyu.phyu669@mail.kyutech.jp::7d5ed86f-4d1b-41ec-acff-1fb51c2c0280" providerId="AD" clId="Web-{7BEB730C-0750-4CA7-9070-A26D33D7F03F}" dt="2022-12-20T09:21:12.157" v="1"/>
          <ac:spMkLst>
            <pc:docMk/>
            <pc:sldMk cId="716419434" sldId="268"/>
            <ac:spMk id="7" creationId="{F6B42A2C-F3D3-5A71-5CE9-E3C257C4C5A8}"/>
          </ac:spMkLst>
        </pc:spChg>
        <pc:picChg chg="add mod ord modCrop">
          <ac:chgData name="EI PHYU PHYU" userId="S::ei.phyu.phyu669@mail.kyutech.jp::7d5ed86f-4d1b-41ec-acff-1fb51c2c0280" providerId="AD" clId="Web-{7BEB730C-0750-4CA7-9070-A26D33D7F03F}" dt="2022-12-20T09:22:01.924" v="12" actId="14100"/>
          <ac:picMkLst>
            <pc:docMk/>
            <pc:sldMk cId="716419434" sldId="268"/>
            <ac:picMk id="8" creationId="{3D98FF92-9D8D-43F9-89E4-B0B6C2BE47F6}"/>
          </ac:picMkLst>
        </pc:picChg>
        <pc:picChg chg="del">
          <ac:chgData name="EI PHYU PHYU" userId="S::ei.phyu.phyu669@mail.kyutech.jp::7d5ed86f-4d1b-41ec-acff-1fb51c2c0280" providerId="AD" clId="Web-{7BEB730C-0750-4CA7-9070-A26D33D7F03F}" dt="2022-12-20T09:21:03.829" v="0"/>
          <ac:picMkLst>
            <pc:docMk/>
            <pc:sldMk cId="716419434" sldId="268"/>
            <ac:picMk id="9" creationId="{6D8DD8A7-E01F-A15C-8744-5403E983AA50}"/>
          </ac:picMkLst>
        </pc:picChg>
      </pc:sldChg>
      <pc:sldChg chg="addSp delSp modSp">
        <pc:chgData name="EI PHYU PHYU" userId="S::ei.phyu.phyu669@mail.kyutech.jp::7d5ed86f-4d1b-41ec-acff-1fb51c2c0280" providerId="AD" clId="Web-{7BEB730C-0750-4CA7-9070-A26D33D7F03F}" dt="2022-12-20T09:35:34.668" v="149"/>
        <pc:sldMkLst>
          <pc:docMk/>
          <pc:sldMk cId="2479288322" sldId="282"/>
        </pc:sldMkLst>
        <pc:spChg chg="del">
          <ac:chgData name="EI PHYU PHYU" userId="S::ei.phyu.phyu669@mail.kyutech.jp::7d5ed86f-4d1b-41ec-acff-1fb51c2c0280" providerId="AD" clId="Web-{7BEB730C-0750-4CA7-9070-A26D33D7F03F}" dt="2022-12-20T09:33:59.697" v="16"/>
          <ac:spMkLst>
            <pc:docMk/>
            <pc:sldMk cId="2479288322" sldId="282"/>
            <ac:spMk id="2" creationId="{A749FB7F-4BB7-2588-57CF-5C57E7091CAB}"/>
          </ac:spMkLst>
        </pc:spChg>
        <pc:graphicFrameChg chg="mod">
          <ac:chgData name="EI PHYU PHYU" userId="S::ei.phyu.phyu669@mail.kyutech.jp::7d5ed86f-4d1b-41ec-acff-1fb51c2c0280" providerId="AD" clId="Web-{7BEB730C-0750-4CA7-9070-A26D33D7F03F}" dt="2022-12-20T09:34:05.931" v="17" actId="1076"/>
          <ac:graphicFrameMkLst>
            <pc:docMk/>
            <pc:sldMk cId="2479288322" sldId="282"/>
            <ac:graphicFrameMk id="6" creationId="{63174BB5-5367-8001-102D-2E069101ABC3}"/>
          </ac:graphicFrameMkLst>
        </pc:graphicFrameChg>
        <pc:graphicFrameChg chg="add mod modGraphic">
          <ac:chgData name="EI PHYU PHYU" userId="S::ei.phyu.phyu669@mail.kyutech.jp::7d5ed86f-4d1b-41ec-acff-1fb51c2c0280" providerId="AD" clId="Web-{7BEB730C-0750-4CA7-9070-A26D33D7F03F}" dt="2022-12-20T09:35:34.668" v="149"/>
          <ac:graphicFrameMkLst>
            <pc:docMk/>
            <pc:sldMk cId="2479288322" sldId="282"/>
            <ac:graphicFrameMk id="9" creationId="{2B16409A-CA03-760A-CECE-28B4AC2020F1}"/>
          </ac:graphicFrameMkLst>
        </pc:graphicFrameChg>
      </pc:sldChg>
    </pc:docChg>
  </pc:docChgLst>
  <pc:docChgLst>
    <pc:chgData name="EI PHYU PHYU" userId="S::ei.phyu.phyu669@mail.kyutech.jp::7d5ed86f-4d1b-41ec-acff-1fb51c2c0280" providerId="AD" clId="Web-{79AA6330-304E-4178-A572-8B56972216E6}"/>
    <pc:docChg chg="modSld">
      <pc:chgData name="EI PHYU PHYU" userId="S::ei.phyu.phyu669@mail.kyutech.jp::7d5ed86f-4d1b-41ec-acff-1fb51c2c0280" providerId="AD" clId="Web-{79AA6330-304E-4178-A572-8B56972216E6}" dt="2022-12-26T10:41:22.583" v="26" actId="20577"/>
      <pc:docMkLst>
        <pc:docMk/>
      </pc:docMkLst>
      <pc:sldChg chg="modSp">
        <pc:chgData name="EI PHYU PHYU" userId="S::ei.phyu.phyu669@mail.kyutech.jp::7d5ed86f-4d1b-41ec-acff-1fb51c2c0280" providerId="AD" clId="Web-{79AA6330-304E-4178-A572-8B56972216E6}" dt="2022-12-26T10:41:22.583" v="26" actId="20577"/>
        <pc:sldMkLst>
          <pc:docMk/>
          <pc:sldMk cId="1921389299" sldId="277"/>
        </pc:sldMkLst>
        <pc:spChg chg="mod">
          <ac:chgData name="EI PHYU PHYU" userId="S::ei.phyu.phyu669@mail.kyutech.jp::7d5ed86f-4d1b-41ec-acff-1fb51c2c0280" providerId="AD" clId="Web-{79AA6330-304E-4178-A572-8B56972216E6}" dt="2022-12-26T10:41:22.583" v="26" actId="20577"/>
          <ac:spMkLst>
            <pc:docMk/>
            <pc:sldMk cId="1921389299" sldId="277"/>
            <ac:spMk id="10" creationId="{1A48BCBD-B30B-CE27-973D-65C97EACEE0F}"/>
          </ac:spMkLst>
        </pc:spChg>
      </pc:sldChg>
    </pc:docChg>
  </pc:docChgLst>
  <pc:docChgLst>
    <pc:chgData name="EI PHYU PHYU" userId="S::ei.phyu.phyu669@mail.kyutech.jp::7d5ed86f-4d1b-41ec-acff-1fb51c2c0280" providerId="AD" clId="Web-{DA9EC6C8-546A-4218-81FA-3032851EF2C0}"/>
    <pc:docChg chg="modSld">
      <pc:chgData name="EI PHYU PHYU" userId="S::ei.phyu.phyu669@mail.kyutech.jp::7d5ed86f-4d1b-41ec-acff-1fb51c2c0280" providerId="AD" clId="Web-{DA9EC6C8-546A-4218-81FA-3032851EF2C0}" dt="2022-12-25T07:57:44.274" v="61"/>
      <pc:docMkLst>
        <pc:docMk/>
      </pc:docMkLst>
      <pc:sldChg chg="delSp modSp">
        <pc:chgData name="EI PHYU PHYU" userId="S::ei.phyu.phyu669@mail.kyutech.jp::7d5ed86f-4d1b-41ec-acff-1fb51c2c0280" providerId="AD" clId="Web-{DA9EC6C8-546A-4218-81FA-3032851EF2C0}" dt="2022-12-25T07:56:30.319" v="55" actId="1076"/>
        <pc:sldMkLst>
          <pc:docMk/>
          <pc:sldMk cId="1131672875" sldId="259"/>
        </pc:sldMkLst>
        <pc:spChg chg="del">
          <ac:chgData name="EI PHYU PHYU" userId="S::ei.phyu.phyu669@mail.kyutech.jp::7d5ed86f-4d1b-41ec-acff-1fb51c2c0280" providerId="AD" clId="Web-{DA9EC6C8-546A-4218-81FA-3032851EF2C0}" dt="2022-12-25T07:56:17.256" v="52"/>
          <ac:spMkLst>
            <pc:docMk/>
            <pc:sldMk cId="1131672875" sldId="259"/>
            <ac:spMk id="2" creationId="{C5783358-1840-1022-A24F-903572B08BBA}"/>
          </ac:spMkLst>
        </pc:spChg>
        <pc:spChg chg="del">
          <ac:chgData name="EI PHYU PHYU" userId="S::ei.phyu.phyu669@mail.kyutech.jp::7d5ed86f-4d1b-41ec-acff-1fb51c2c0280" providerId="AD" clId="Web-{DA9EC6C8-546A-4218-81FA-3032851EF2C0}" dt="2022-12-25T07:56:13.912" v="51"/>
          <ac:spMkLst>
            <pc:docMk/>
            <pc:sldMk cId="1131672875" sldId="259"/>
            <ac:spMk id="3" creationId="{DA094731-14C0-BA70-F93A-7A84B29D14AA}"/>
          </ac:spMkLst>
        </pc:spChg>
        <pc:graphicFrameChg chg="mod modGraphic">
          <ac:chgData name="EI PHYU PHYU" userId="S::ei.phyu.phyu669@mail.kyutech.jp::7d5ed86f-4d1b-41ec-acff-1fb51c2c0280" providerId="AD" clId="Web-{DA9EC6C8-546A-4218-81FA-3032851EF2C0}" dt="2022-12-25T07:56:30.319" v="55" actId="1076"/>
          <ac:graphicFrameMkLst>
            <pc:docMk/>
            <pc:sldMk cId="1131672875" sldId="259"/>
            <ac:graphicFrameMk id="7" creationId="{69CC9FB9-AB93-B5A9-FF48-9B642ABDBE6E}"/>
          </ac:graphicFrameMkLst>
        </pc:graphicFrameChg>
      </pc:sldChg>
      <pc:sldChg chg="modSp">
        <pc:chgData name="EI PHYU PHYU" userId="S::ei.phyu.phyu669@mail.kyutech.jp::7d5ed86f-4d1b-41ec-acff-1fb51c2c0280" providerId="AD" clId="Web-{DA9EC6C8-546A-4218-81FA-3032851EF2C0}" dt="2022-12-25T07:51:37.403" v="24" actId="14100"/>
        <pc:sldMkLst>
          <pc:docMk/>
          <pc:sldMk cId="3257322103" sldId="262"/>
        </pc:sldMkLst>
        <pc:grpChg chg="mod">
          <ac:chgData name="EI PHYU PHYU" userId="S::ei.phyu.phyu669@mail.kyutech.jp::7d5ed86f-4d1b-41ec-acff-1fb51c2c0280" providerId="AD" clId="Web-{DA9EC6C8-546A-4218-81FA-3032851EF2C0}" dt="2022-12-25T07:51:37.403" v="24" actId="14100"/>
          <ac:grpSpMkLst>
            <pc:docMk/>
            <pc:sldMk cId="3257322103" sldId="262"/>
            <ac:grpSpMk id="19" creationId="{AA073826-D154-D9EC-3163-FAEDEFBF6AF0}"/>
          </ac:grpSpMkLst>
        </pc:grpChg>
        <pc:cxnChg chg="mod">
          <ac:chgData name="EI PHYU PHYU" userId="S::ei.phyu.phyu669@mail.kyutech.jp::7d5ed86f-4d1b-41ec-acff-1fb51c2c0280" providerId="AD" clId="Web-{DA9EC6C8-546A-4218-81FA-3032851EF2C0}" dt="2022-12-25T07:49:56.182" v="13"/>
          <ac:cxnSpMkLst>
            <pc:docMk/>
            <pc:sldMk cId="3257322103" sldId="262"/>
            <ac:cxnSpMk id="30" creationId="{E27978A1-C9FE-D832-CE4C-0C6B5BA5631A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51:15.012" v="21"/>
          <ac:cxnSpMkLst>
            <pc:docMk/>
            <pc:sldMk cId="3257322103" sldId="262"/>
            <ac:cxnSpMk id="31" creationId="{E3B51BE8-AFCB-321B-9F99-095E95736863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51:22.715" v="22"/>
          <ac:cxnSpMkLst>
            <pc:docMk/>
            <pc:sldMk cId="3257322103" sldId="262"/>
            <ac:cxnSpMk id="32" creationId="{A2F42E57-3D06-1197-87B8-314973F9BA5A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49:46.572" v="12"/>
          <ac:cxnSpMkLst>
            <pc:docMk/>
            <pc:sldMk cId="3257322103" sldId="262"/>
            <ac:cxnSpMk id="34" creationId="{68771A16-0121-389D-4ED3-2C1EBADFB02B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51:05.496" v="20"/>
          <ac:cxnSpMkLst>
            <pc:docMk/>
            <pc:sldMk cId="3257322103" sldId="262"/>
            <ac:cxnSpMk id="35" creationId="{9BF19CCC-08E8-7841-BC60-5CCD7D67D932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50:43.121" v="18"/>
          <ac:cxnSpMkLst>
            <pc:docMk/>
            <pc:sldMk cId="3257322103" sldId="262"/>
            <ac:cxnSpMk id="36" creationId="{C20DD95C-FC4C-F14B-2418-8CBEF95ACC25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48:19.039" v="2"/>
          <ac:cxnSpMkLst>
            <pc:docMk/>
            <pc:sldMk cId="3257322103" sldId="262"/>
            <ac:cxnSpMk id="37" creationId="{5EA56D30-9537-877A-CF3F-84905C47666A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50:28.980" v="17"/>
          <ac:cxnSpMkLst>
            <pc:docMk/>
            <pc:sldMk cId="3257322103" sldId="262"/>
            <ac:cxnSpMk id="38" creationId="{4FE13817-BE6A-B1A8-F8E3-6B9FCD6CAAAE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50:05.542" v="14"/>
          <ac:cxnSpMkLst>
            <pc:docMk/>
            <pc:sldMk cId="3257322103" sldId="262"/>
            <ac:cxnSpMk id="43" creationId="{97115841-B7CE-41D3-564F-BFDD171D4139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50:12.714" v="15"/>
          <ac:cxnSpMkLst>
            <pc:docMk/>
            <pc:sldMk cId="3257322103" sldId="262"/>
            <ac:cxnSpMk id="83" creationId="{AA1D69E0-AD22-457C-7533-7A016B60B970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49:14.415" v="9"/>
          <ac:cxnSpMkLst>
            <pc:docMk/>
            <pc:sldMk cId="3257322103" sldId="262"/>
            <ac:cxnSpMk id="89" creationId="{41264953-2452-71D9-AE1F-1B20A09E024C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50:54.293" v="19"/>
          <ac:cxnSpMkLst>
            <pc:docMk/>
            <pc:sldMk cId="3257322103" sldId="262"/>
            <ac:cxnSpMk id="97" creationId="{E29A8877-E213-A40A-8B1B-8A88B44D0784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48:28.914" v="3"/>
          <ac:cxnSpMkLst>
            <pc:docMk/>
            <pc:sldMk cId="3257322103" sldId="262"/>
            <ac:cxnSpMk id="133" creationId="{8DB0515B-1163-D0AB-722F-1F28412B5AB7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48:42.836" v="5"/>
          <ac:cxnSpMkLst>
            <pc:docMk/>
            <pc:sldMk cId="3257322103" sldId="262"/>
            <ac:cxnSpMk id="143" creationId="{B4E5DA87-A18A-66E5-E4FF-62437D12C3BF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48:49.868" v="6"/>
          <ac:cxnSpMkLst>
            <pc:docMk/>
            <pc:sldMk cId="3257322103" sldId="262"/>
            <ac:cxnSpMk id="144" creationId="{237E8280-05FB-882D-E2C4-B907BE033255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48:57.196" v="7"/>
          <ac:cxnSpMkLst>
            <pc:docMk/>
            <pc:sldMk cId="3257322103" sldId="262"/>
            <ac:cxnSpMk id="146" creationId="{F2C217F6-3FEC-86CA-90C1-0A2D9338ED3A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49:05.743" v="8"/>
          <ac:cxnSpMkLst>
            <pc:docMk/>
            <pc:sldMk cId="3257322103" sldId="262"/>
            <ac:cxnSpMk id="150" creationId="{74EC6C6F-F8F4-D7D3-0D93-534394D2B9B0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49:28.525" v="11"/>
          <ac:cxnSpMkLst>
            <pc:docMk/>
            <pc:sldMk cId="3257322103" sldId="262"/>
            <ac:cxnSpMk id="171" creationId="{F45F27A6-4257-FB87-A17F-E75F70E4FEFC}"/>
          </ac:cxnSpMkLst>
        </pc:cxnChg>
        <pc:cxnChg chg="mod">
          <ac:chgData name="EI PHYU PHYU" userId="S::ei.phyu.phyu669@mail.kyutech.jp::7d5ed86f-4d1b-41ec-acff-1fb51c2c0280" providerId="AD" clId="Web-{DA9EC6C8-546A-4218-81FA-3032851EF2C0}" dt="2022-12-25T07:50:19.433" v="16"/>
          <ac:cxnSpMkLst>
            <pc:docMk/>
            <pc:sldMk cId="3257322103" sldId="262"/>
            <ac:cxnSpMk id="196" creationId="{BB8BD2D3-D830-9BA2-C461-57385BB4F82A}"/>
          </ac:cxnSpMkLst>
        </pc:cxnChg>
      </pc:sldChg>
      <pc:sldChg chg="modSp">
        <pc:chgData name="EI PHYU PHYU" userId="S::ei.phyu.phyu669@mail.kyutech.jp::7d5ed86f-4d1b-41ec-acff-1fb51c2c0280" providerId="AD" clId="Web-{DA9EC6C8-546A-4218-81FA-3032851EF2C0}" dt="2022-12-25T07:57:44.274" v="61"/>
        <pc:sldMkLst>
          <pc:docMk/>
          <pc:sldMk cId="3832618499" sldId="273"/>
        </pc:sldMkLst>
        <pc:graphicFrameChg chg="mod modGraphic">
          <ac:chgData name="EI PHYU PHYU" userId="S::ei.phyu.phyu669@mail.kyutech.jp::7d5ed86f-4d1b-41ec-acff-1fb51c2c0280" providerId="AD" clId="Web-{DA9EC6C8-546A-4218-81FA-3032851EF2C0}" dt="2022-12-25T07:57:44.274" v="61"/>
          <ac:graphicFrameMkLst>
            <pc:docMk/>
            <pc:sldMk cId="3832618499" sldId="273"/>
            <ac:graphicFrameMk id="7" creationId="{B4119CD3-1CA9-39A2-EC81-CFDB2DECCA2F}"/>
          </ac:graphicFrameMkLst>
        </pc:graphicFrameChg>
      </pc:sldChg>
      <pc:sldChg chg="modSp">
        <pc:chgData name="EI PHYU PHYU" userId="S::ei.phyu.phyu669@mail.kyutech.jp::7d5ed86f-4d1b-41ec-acff-1fb51c2c0280" providerId="AD" clId="Web-{DA9EC6C8-546A-4218-81FA-3032851EF2C0}" dt="2022-12-25T07:54:58.004" v="44" actId="20577"/>
        <pc:sldMkLst>
          <pc:docMk/>
          <pc:sldMk cId="2977574335" sldId="283"/>
        </pc:sldMkLst>
        <pc:spChg chg="mod">
          <ac:chgData name="EI PHYU PHYU" userId="S::ei.phyu.phyu669@mail.kyutech.jp::7d5ed86f-4d1b-41ec-acff-1fb51c2c0280" providerId="AD" clId="Web-{DA9EC6C8-546A-4218-81FA-3032851EF2C0}" dt="2022-12-25T07:54:58.004" v="44" actId="20577"/>
          <ac:spMkLst>
            <pc:docMk/>
            <pc:sldMk cId="2977574335" sldId="283"/>
            <ac:spMk id="3" creationId="{9AADC19D-DEFE-7DED-C000-E3D8B260608D}"/>
          </ac:spMkLst>
        </pc:spChg>
      </pc:sldChg>
      <pc:sldChg chg="modSp">
        <pc:chgData name="EI PHYU PHYU" userId="S::ei.phyu.phyu669@mail.kyutech.jp::7d5ed86f-4d1b-41ec-acff-1fb51c2c0280" providerId="AD" clId="Web-{DA9EC6C8-546A-4218-81FA-3032851EF2C0}" dt="2022-12-25T07:52:26.592" v="25" actId="14100"/>
        <pc:sldMkLst>
          <pc:docMk/>
          <pc:sldMk cId="652021556" sldId="286"/>
        </pc:sldMkLst>
        <pc:picChg chg="mod">
          <ac:chgData name="EI PHYU PHYU" userId="S::ei.phyu.phyu669@mail.kyutech.jp::7d5ed86f-4d1b-41ec-acff-1fb51c2c0280" providerId="AD" clId="Web-{DA9EC6C8-546A-4218-81FA-3032851EF2C0}" dt="2022-12-25T07:52:26.592" v="25" actId="14100"/>
          <ac:picMkLst>
            <pc:docMk/>
            <pc:sldMk cId="652021556" sldId="286"/>
            <ac:picMk id="9" creationId="{8B62877F-7EDF-0013-2DB3-2A7C43F6128E}"/>
          </ac:picMkLst>
        </pc:picChg>
      </pc:sldChg>
    </pc:docChg>
  </pc:docChgLst>
  <pc:docChgLst>
    <pc:chgData name="EI PHYU PHYU" userId="S::ei.phyu.phyu669@mail.kyutech.jp::7d5ed86f-4d1b-41ec-acff-1fb51c2c0280" providerId="AD" clId="Web-{93B47DAC-B185-440A-9EF0-8FE7A51273DA}"/>
    <pc:docChg chg="modSld">
      <pc:chgData name="EI PHYU PHYU" userId="S::ei.phyu.phyu669@mail.kyutech.jp::7d5ed86f-4d1b-41ec-acff-1fb51c2c0280" providerId="AD" clId="Web-{93B47DAC-B185-440A-9EF0-8FE7A51273DA}" dt="2022-12-27T03:34:25.131" v="1" actId="1076"/>
      <pc:docMkLst>
        <pc:docMk/>
      </pc:docMkLst>
      <pc:sldChg chg="modSp">
        <pc:chgData name="EI PHYU PHYU" userId="S::ei.phyu.phyu669@mail.kyutech.jp::7d5ed86f-4d1b-41ec-acff-1fb51c2c0280" providerId="AD" clId="Web-{93B47DAC-B185-440A-9EF0-8FE7A51273DA}" dt="2022-12-27T03:34:25.131" v="1" actId="1076"/>
        <pc:sldMkLst>
          <pc:docMk/>
          <pc:sldMk cId="2502143025" sldId="289"/>
        </pc:sldMkLst>
        <pc:picChg chg="mod">
          <ac:chgData name="EI PHYU PHYU" userId="S::ei.phyu.phyu669@mail.kyutech.jp::7d5ed86f-4d1b-41ec-acff-1fb51c2c0280" providerId="AD" clId="Web-{93B47DAC-B185-440A-9EF0-8FE7A51273DA}" dt="2022-12-27T03:34:25.131" v="1" actId="1076"/>
          <ac:picMkLst>
            <pc:docMk/>
            <pc:sldMk cId="2502143025" sldId="289"/>
            <ac:picMk id="6" creationId="{2842A098-3167-5E86-036F-51E7D97D71EA}"/>
          </ac:picMkLst>
        </pc:picChg>
      </pc:sldChg>
    </pc:docChg>
  </pc:docChgLst>
  <pc:docChgLst>
    <pc:chgData name="EI PHYU PHYU" userId="S::ei.phyu.phyu669@mail.kyutech.jp::7d5ed86f-4d1b-41ec-acff-1fb51c2c0280" providerId="AD" clId="Web-{0AE8D683-F26C-4D48-A704-37AE7826DA26}"/>
    <pc:docChg chg="modSld">
      <pc:chgData name="EI PHYU PHYU" userId="S::ei.phyu.phyu669@mail.kyutech.jp::7d5ed86f-4d1b-41ec-acff-1fb51c2c0280" providerId="AD" clId="Web-{0AE8D683-F26C-4D48-A704-37AE7826DA26}" dt="2022-12-27T03:32:54.034" v="8" actId="1076"/>
      <pc:docMkLst>
        <pc:docMk/>
      </pc:docMkLst>
      <pc:sldChg chg="modSp">
        <pc:chgData name="EI PHYU PHYU" userId="S::ei.phyu.phyu669@mail.kyutech.jp::7d5ed86f-4d1b-41ec-acff-1fb51c2c0280" providerId="AD" clId="Web-{0AE8D683-F26C-4D48-A704-37AE7826DA26}" dt="2022-12-27T03:32:54.034" v="8" actId="1076"/>
        <pc:sldMkLst>
          <pc:docMk/>
          <pc:sldMk cId="2502143025" sldId="289"/>
        </pc:sldMkLst>
        <pc:spChg chg="mod">
          <ac:chgData name="EI PHYU PHYU" userId="S::ei.phyu.phyu669@mail.kyutech.jp::7d5ed86f-4d1b-41ec-acff-1fb51c2c0280" providerId="AD" clId="Web-{0AE8D683-F26C-4D48-A704-37AE7826DA26}" dt="2022-12-27T03:32:54.034" v="8" actId="1076"/>
          <ac:spMkLst>
            <pc:docMk/>
            <pc:sldMk cId="2502143025" sldId="289"/>
            <ac:spMk id="2" creationId="{6E9A18F9-DE68-6755-B68E-E4D0C1FADFFA}"/>
          </ac:spMkLst>
        </pc:spChg>
      </pc:sldChg>
    </pc:docChg>
  </pc:docChgLst>
  <pc:docChgLst>
    <pc:chgData name="EI PHYU PHYU" userId="S::ei.phyu.phyu669@mail.kyutech.jp::7d5ed86f-4d1b-41ec-acff-1fb51c2c0280" providerId="AD" clId="Web-{C43B3D11-EAFC-40E4-963C-0A56EF49019B}"/>
    <pc:docChg chg="modSld">
      <pc:chgData name="EI PHYU PHYU" userId="S::ei.phyu.phyu669@mail.kyutech.jp::7d5ed86f-4d1b-41ec-acff-1fb51c2c0280" providerId="AD" clId="Web-{C43B3D11-EAFC-40E4-963C-0A56EF49019B}" dt="2022-12-20T09:17:33.808" v="156"/>
      <pc:docMkLst>
        <pc:docMk/>
      </pc:docMkLst>
      <pc:sldChg chg="addSp delSp modSp">
        <pc:chgData name="EI PHYU PHYU" userId="S::ei.phyu.phyu669@mail.kyutech.jp::7d5ed86f-4d1b-41ec-acff-1fb51c2c0280" providerId="AD" clId="Web-{C43B3D11-EAFC-40E4-963C-0A56EF49019B}" dt="2022-12-20T09:11:14.783" v="13"/>
        <pc:sldMkLst>
          <pc:docMk/>
          <pc:sldMk cId="2964250890" sldId="267"/>
        </pc:sldMkLst>
        <pc:graphicFrameChg chg="add del mod modGraphic">
          <ac:chgData name="EI PHYU PHYU" userId="S::ei.phyu.phyu669@mail.kyutech.jp::7d5ed86f-4d1b-41ec-acff-1fb51c2c0280" providerId="AD" clId="Web-{C43B3D11-EAFC-40E4-963C-0A56EF49019B}" dt="2022-12-20T09:11:14.783" v="13"/>
          <ac:graphicFrameMkLst>
            <pc:docMk/>
            <pc:sldMk cId="2964250890" sldId="267"/>
            <ac:graphicFrameMk id="7" creationId="{E233F8AC-E7B6-1D2E-DA5E-F47C579669A1}"/>
          </ac:graphicFrameMkLst>
        </pc:graphicFrameChg>
        <pc:graphicFrameChg chg="mod modGraphic">
          <ac:chgData name="EI PHYU PHYU" userId="S::ei.phyu.phyu669@mail.kyutech.jp::7d5ed86f-4d1b-41ec-acff-1fb51c2c0280" providerId="AD" clId="Web-{C43B3D11-EAFC-40E4-963C-0A56EF49019B}" dt="2022-12-20T09:10:41.297" v="11"/>
          <ac:graphicFrameMkLst>
            <pc:docMk/>
            <pc:sldMk cId="2964250890" sldId="267"/>
            <ac:graphicFrameMk id="8" creationId="{F6E25DBB-0DA9-5863-0648-D1F7D9F1A516}"/>
          </ac:graphicFrameMkLst>
        </pc:graphicFrameChg>
      </pc:sldChg>
      <pc:sldChg chg="modSp">
        <pc:chgData name="EI PHYU PHYU" userId="S::ei.phyu.phyu669@mail.kyutech.jp::7d5ed86f-4d1b-41ec-acff-1fb51c2c0280" providerId="AD" clId="Web-{C43B3D11-EAFC-40E4-963C-0A56EF49019B}" dt="2022-12-20T09:17:33.808" v="156"/>
        <pc:sldMkLst>
          <pc:docMk/>
          <pc:sldMk cId="1325361610" sldId="279"/>
        </pc:sldMkLst>
        <pc:graphicFrameChg chg="mod modGraphic">
          <ac:chgData name="EI PHYU PHYU" userId="S::ei.phyu.phyu669@mail.kyutech.jp::7d5ed86f-4d1b-41ec-acff-1fb51c2c0280" providerId="AD" clId="Web-{C43B3D11-EAFC-40E4-963C-0A56EF49019B}" dt="2022-12-20T09:17:33.808" v="156"/>
          <ac:graphicFrameMkLst>
            <pc:docMk/>
            <pc:sldMk cId="1325361610" sldId="279"/>
            <ac:graphicFrameMk id="6" creationId="{5FF5CBD1-0CB0-F69B-4823-3E0E3D776307}"/>
          </ac:graphicFrameMkLst>
        </pc:graphicFrameChg>
      </pc:sldChg>
    </pc:docChg>
  </pc:docChgLst>
  <pc:docChgLst>
    <pc:chgData name="EI PHYU PHYU" userId="S::ei.phyu.phyu669@mail.kyutech.jp::7d5ed86f-4d1b-41ec-acff-1fb51c2c0280" providerId="AD" clId="Web-{21204F30-7F94-4C7B-9012-0EABF775D8AE}"/>
    <pc:docChg chg="addSld modSld">
      <pc:chgData name="EI PHYU PHYU" userId="S::ei.phyu.phyu669@mail.kyutech.jp::7d5ed86f-4d1b-41ec-acff-1fb51c2c0280" providerId="AD" clId="Web-{21204F30-7F94-4C7B-9012-0EABF775D8AE}" dt="2022-12-27T03:24:09.551" v="37" actId="14100"/>
      <pc:docMkLst>
        <pc:docMk/>
      </pc:docMkLst>
      <pc:sldChg chg="addSp delSp modSp">
        <pc:chgData name="EI PHYU PHYU" userId="S::ei.phyu.phyu669@mail.kyutech.jp::7d5ed86f-4d1b-41ec-acff-1fb51c2c0280" providerId="AD" clId="Web-{21204F30-7F94-4C7B-9012-0EABF775D8AE}" dt="2022-12-27T03:24:09.551" v="37" actId="14100"/>
        <pc:sldMkLst>
          <pc:docMk/>
          <pc:sldMk cId="3772273460" sldId="275"/>
        </pc:sldMkLst>
        <pc:spChg chg="del mod">
          <ac:chgData name="EI PHYU PHYU" userId="S::ei.phyu.phyu669@mail.kyutech.jp::7d5ed86f-4d1b-41ec-acff-1fb51c2c0280" providerId="AD" clId="Web-{21204F30-7F94-4C7B-9012-0EABF775D8AE}" dt="2022-12-27T03:21:38.891" v="4"/>
          <ac:spMkLst>
            <pc:docMk/>
            <pc:sldMk cId="3772273460" sldId="275"/>
            <ac:spMk id="2" creationId="{A749FB7F-4BB7-2588-57CF-5C57E7091CAB}"/>
          </ac:spMkLst>
        </pc:spChg>
        <pc:spChg chg="mod">
          <ac:chgData name="EI PHYU PHYU" userId="S::ei.phyu.phyu669@mail.kyutech.jp::7d5ed86f-4d1b-41ec-acff-1fb51c2c0280" providerId="AD" clId="Web-{21204F30-7F94-4C7B-9012-0EABF775D8AE}" dt="2022-12-27T03:23:54.504" v="32" actId="14100"/>
          <ac:spMkLst>
            <pc:docMk/>
            <pc:sldMk cId="3772273460" sldId="275"/>
            <ac:spMk id="3" creationId="{9AADC19D-DEFE-7DED-C000-E3D8B260608D}"/>
          </ac:spMkLst>
        </pc:spChg>
        <pc:picChg chg="add mod modCrop">
          <ac:chgData name="EI PHYU PHYU" userId="S::ei.phyu.phyu669@mail.kyutech.jp::7d5ed86f-4d1b-41ec-acff-1fb51c2c0280" providerId="AD" clId="Web-{21204F30-7F94-4C7B-9012-0EABF775D8AE}" dt="2022-12-27T03:24:09.551" v="37" actId="14100"/>
          <ac:picMkLst>
            <pc:docMk/>
            <pc:sldMk cId="3772273460" sldId="275"/>
            <ac:picMk id="6" creationId="{BCF2A35C-B550-8F15-AE4F-C753047469FC}"/>
          </ac:picMkLst>
        </pc:picChg>
      </pc:sldChg>
      <pc:sldChg chg="add replId">
        <pc:chgData name="EI PHYU PHYU" userId="S::ei.phyu.phyu669@mail.kyutech.jp::7d5ed86f-4d1b-41ec-acff-1fb51c2c0280" providerId="AD" clId="Web-{21204F30-7F94-4C7B-9012-0EABF775D8AE}" dt="2022-12-27T03:21:23.703" v="0"/>
        <pc:sldMkLst>
          <pc:docMk/>
          <pc:sldMk cId="2122970101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A75E-FF5D-AF49-A8B0-EC80BCA1EAF8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251BA-AF19-1240-9A5D-7CEC83AC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9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251BA-AF19-1240-9A5D-7CEC83ACF6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251BA-AF19-1240-9A5D-7CEC83ACF6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6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B3FE-CE08-7D90-068A-F77C3C128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B5002-2BD8-C6E4-97D3-B29314C9F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7E74-A7A9-D785-ABF3-11C663D6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6ACF3-5519-1742-9719-333CED9373A8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43C4-81DB-326E-9911-D19D603A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A8A2B-7F77-0DA4-44AA-72B3FB30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BECC-5618-1660-A37D-4EA6FF91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6433D-A202-5BB9-A91A-D426EFF34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929D9-C18E-C8CD-A0CC-01AE1DD6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B751-4E76-B64E-A9F9-66BD213136EB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3242-95F8-50C3-E235-9764DE65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5FB53-65FF-C3DA-6DE9-1EB94A73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9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6FA3C1-1558-2CBD-57CC-A27BE59CE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6407A-BE42-1E53-AEBD-FC66A5327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BC54A-576B-C791-BDE6-D5C92FDD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9F311-EE91-CF41-A7E7-DD6CCC1C5B28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1B63-B175-19FF-3947-78605749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FCE78-0174-85CE-32B2-34FAC18B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291B-E77A-2B1C-C9E0-3789882C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2E30-E8F7-6F0D-7EFA-5162227F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38617-2233-1CAF-AB1E-19978AEA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2FB6-34CB-144C-8EF0-4BE3CD01F6B0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5EBD5-AF15-6654-27FE-FBB96B95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7E9F-98B6-8275-D8E2-978B7614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2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3956-72E7-F6B1-A3C3-FBCC1B4D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C08E7-8F94-D534-C48B-A0C7B6F98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D89BA-659C-8CEA-CD50-9273A9AA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C363C-56FB-CC4F-8D86-56C74700F078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27A7D-CA29-1E8F-D261-6A80036A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6F4F1-DE24-0B85-EF38-B7AA6C64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23EC1-2454-32D6-402C-28A28C40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89FF-7277-3845-21C4-DAFB25835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DFA28-7C32-EFE9-554E-A979F4F60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1CA31-024A-3981-D686-ADF5408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9D54-02D7-5F4A-AE3B-DF8AD3B941E1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DF24D-D021-9FA5-7740-3C47B7C6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B561A-B52A-193C-49A2-3BA6DD85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3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FD59-51A0-4034-3220-4F16B9A2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A1EE9-C8E9-DA17-6E0D-577EC3687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F870D-0674-09B0-2F1B-F3A29A1B9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DC977-01ED-5428-DD31-B027AFDA4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BC236-8AA3-5108-85B3-4A6A00699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147A9-8A25-1586-112A-59A0668C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156F-D5E4-F14D-A92F-52B56877F9EF}" type="datetime1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0B7E39-6A3D-D7AB-C0BD-206A9610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2DE6F-F8E9-0D99-D9AF-576B9D31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F9AF-E32C-F18A-F0EB-052F26BE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9E2E4-959D-615D-42B5-712FF5D7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7DF-8C08-9F4E-AA03-E8A3056131C0}" type="datetime1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A39B1-7D48-4CEE-26D5-2104AF4D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3E41C-B67E-6419-7956-ABDA2680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0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26FA0-2FA0-9683-DC36-537B1507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B6E5-7536-9549-BE38-76DD354991A6}" type="datetime1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338E6-8FE8-953B-D97A-8F0B32AA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74CF3-C3FF-3601-EF5A-C3B8B980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5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25B5-40BF-369D-68DF-E546CB00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88A60-2036-7903-A97A-8258C3DF2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C1DC1-40D8-17D3-91EC-892B32B8E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29C1-1D24-1414-3CD9-005ACDFA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63F0-DF96-1048-8E0C-F50E73125174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58EEC-C010-5E95-43B8-A14CF2C61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400E5-DA02-35DF-E597-DEC60350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3F61-44CA-2EE5-5B63-689A4DE4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8DA9E9-40B6-0B01-B550-EF666FBD1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E71F-F375-2C55-DCCF-3F8AD3C40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78DF9-F542-004D-9825-72840988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0F61-6B5B-AF42-AF4E-1B9E6A8682C4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A98A7-85A4-1CDD-C32E-59B2B39B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E3B4C-777C-2E8A-2D80-5972B148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4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DD9958-D319-5E2C-0881-300E1842F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5BB3E-6AFF-57DD-271D-3D3593BA9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DD9-2A06-CC6E-5CD5-D2EFE7762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CEB8B-A61D-064F-AB79-3A0908F12DA9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250E-9ACD-4C4F-CC08-8F229323C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Laboratory of Lean Satellite Enterprises and In-Orbit Experiments - Kyushu Institute of Technology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32BC-CDDC-3DB8-4375-0A436DC82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8E35A-F718-6142-B45B-59F6F80B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9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FB7F-4BB7-2588-57CF-5C57E7091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Communication Subsystem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DC19D-DEFE-7DED-C000-E3D8B2606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By Ei Phyu </a:t>
            </a:r>
            <a:r>
              <a:rPr lang="en-US" dirty="0" err="1">
                <a:ea typeface="Calibri"/>
                <a:cs typeface="Calibri"/>
              </a:rPr>
              <a:t>Phyu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BEF6F-EA48-4469-0412-5D60E687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750756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1334614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3358-1840-1022-A24F-903572B0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04" y="1"/>
            <a:ext cx="10121395" cy="5224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Communication RAS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40DD3-AF2C-3E34-DC6E-270C95132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49" t="25245" r="5170" b="7448"/>
          <a:stretch/>
        </p:blipFill>
        <p:spPr>
          <a:xfrm>
            <a:off x="0" y="670287"/>
            <a:ext cx="12192000" cy="58561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F45D4A-3D9C-C25F-694B-F6AD02C0F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64F4-AB10-B68C-C9A1-07B96C5AF8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7B7DD-5A4D-F903-378E-78D1FBE1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9DB5CE-1829-1AC5-4815-C4146569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3173"/>
            <a:ext cx="6445956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179863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3358-1840-1022-A24F-903572B0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19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Communication RAS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8A32D9-051C-6032-0C1B-C8635AC7D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84" t="27882" r="5423" b="8603"/>
          <a:stretch/>
        </p:blipFill>
        <p:spPr>
          <a:xfrm>
            <a:off x="0" y="781755"/>
            <a:ext cx="12192000" cy="555700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F45D4A-3D9C-C25F-694B-F6AD02C0F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64F4-AB10-B68C-C9A1-07B96C5AF8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7B7DD-5A4D-F903-378E-78D1FBE1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776172-6003-25F0-625D-69047935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276622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33275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3358-1840-1022-A24F-903572B0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26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Communication RAS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F98410-D5F5-1DB0-D8F9-0384F3D3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96" t="27066" r="5485" b="38827"/>
          <a:stretch/>
        </p:blipFill>
        <p:spPr>
          <a:xfrm>
            <a:off x="-1768" y="1490133"/>
            <a:ext cx="12193767" cy="327377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F45D4A-3D9C-C25F-694B-F6AD02C0F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64F4-AB10-B68C-C9A1-07B96C5AF8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7B7DD-5A4D-F903-378E-78D1FBE1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D1DAC2-F77F-9378-4E43-7179828A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400800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296425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3358-1840-1022-A24F-903572B0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Subsystem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45D4A-3D9C-C25F-694B-F6AD02C0F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64F4-AB10-B68C-C9A1-07B96C5AF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7B7DD-5A4D-F903-378E-78D1FBE1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9A1B-5C3D-65D5-CC81-08101878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6592711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pic>
        <p:nvPicPr>
          <p:cNvPr id="10" name="Picture 10" descr="Timeline&#10;&#10;Description automatically generated">
            <a:extLst>
              <a:ext uri="{FF2B5EF4-FFF2-40B4-BE49-F238E27FC236}">
                <a16:creationId xmlns:a16="http://schemas.microsoft.com/office/drawing/2014/main" id="{4076AFDE-AB40-D91D-5993-CC480E492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113" t="25609" r="-112" b="19206"/>
          <a:stretch/>
        </p:blipFill>
        <p:spPr>
          <a:xfrm>
            <a:off x="33640" y="1279837"/>
            <a:ext cx="12152783" cy="4751979"/>
          </a:xfrm>
        </p:spPr>
      </p:pic>
    </p:spTree>
    <p:extLst>
      <p:ext uri="{BB962C8B-B14F-4D97-AF65-F5344CB8AC3E}">
        <p14:creationId xmlns:p14="http://schemas.microsoft.com/office/powerpoint/2010/main" val="71641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ADC19D-DEFE-7DED-C000-E3D8B2606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6765" y="70317"/>
            <a:ext cx="8219873" cy="73780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600" dirty="0">
                <a:latin typeface="Arial"/>
                <a:ea typeface="Calibri"/>
                <a:cs typeface="Calibri"/>
              </a:rPr>
              <a:t>Link Budget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70DE-E101-D7AA-68E5-B5C77A9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423378" cy="365125"/>
          </a:xfrm>
        </p:spPr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  <p:pic>
        <p:nvPicPr>
          <p:cNvPr id="6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CF2A35C-B550-8F15-AE4F-C75304746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1" t="24934" r="57903" b="6673"/>
          <a:stretch/>
        </p:blipFill>
        <p:spPr>
          <a:xfrm>
            <a:off x="1559610" y="639407"/>
            <a:ext cx="9218485" cy="621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FB7F-4BB7-2588-57CF-5C57E7091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Antenna Deployment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DC19D-DEFE-7DED-C000-E3D8B2606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By Ei Phyu </a:t>
            </a:r>
            <a:r>
              <a:rPr lang="en-US" dirty="0" err="1">
                <a:ea typeface="Calibri"/>
                <a:cs typeface="Calibri"/>
              </a:rPr>
              <a:t>Phyu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70DE-E101-D7AA-68E5-B5C77A9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423378" cy="365125"/>
          </a:xfrm>
        </p:spPr>
        <p:txBody>
          <a:bodyPr/>
          <a:lstStyle/>
          <a:p>
            <a:r>
              <a:rPr lang="en-US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2122970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FB7F-4BB7-2588-57CF-5C57E7091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27" y="2237084"/>
            <a:ext cx="4360433" cy="56658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Block Diagram for Antenna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0B1FE-44C7-1D47-AE24-A780C571457C}"/>
              </a:ext>
            </a:extLst>
          </p:cNvPr>
          <p:cNvSpPr txBox="1"/>
          <p:nvPr/>
        </p:nvSpPr>
        <p:spPr>
          <a:xfrm>
            <a:off x="914401" y="204395"/>
            <a:ext cx="1235958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/>
              <a:t>Antenna Deployment Block Diagram 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8BCBD-B30B-CE27-973D-65C97EACEE0F}"/>
              </a:ext>
            </a:extLst>
          </p:cNvPr>
          <p:cNvSpPr txBox="1"/>
          <p:nvPr/>
        </p:nvSpPr>
        <p:spPr>
          <a:xfrm>
            <a:off x="151678" y="1100537"/>
            <a:ext cx="12077820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Function - To achieve the deployment of UHF and VHF antenna successfully by using the burner circuit mechanism     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91D60-3D13-09B8-DD22-59526781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220178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pic>
        <p:nvPicPr>
          <p:cNvPr id="14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929B221-B359-2597-B516-62B449AB5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83" t="24593" r="18372" b="15823"/>
          <a:stretch/>
        </p:blipFill>
        <p:spPr>
          <a:xfrm>
            <a:off x="4332374" y="1419354"/>
            <a:ext cx="7796899" cy="4437223"/>
          </a:xfrm>
          <a:prstGeom prst="rect">
            <a:avLst/>
          </a:prstGeom>
        </p:spPr>
      </p:pic>
      <p:pic>
        <p:nvPicPr>
          <p:cNvPr id="13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F02D3CD-9D7D-26BE-AD4F-EA9C0FA198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36" t="24311" r="22943" b="35444"/>
          <a:stretch/>
        </p:blipFill>
        <p:spPr>
          <a:xfrm>
            <a:off x="232012" y="2935693"/>
            <a:ext cx="4769198" cy="224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89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0B1FE-44C7-1D47-AE24-A780C571457C}"/>
              </a:ext>
            </a:extLst>
          </p:cNvPr>
          <p:cNvSpPr txBox="1"/>
          <p:nvPr/>
        </p:nvSpPr>
        <p:spPr>
          <a:xfrm>
            <a:off x="1121134" y="164589"/>
            <a:ext cx="932057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cs typeface="Calibri"/>
              </a:rPr>
              <a:t>Antenna Configuration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8BCBD-B30B-CE27-973D-65C97EACEE0F}"/>
              </a:ext>
            </a:extLst>
          </p:cNvPr>
          <p:cNvSpPr txBox="1"/>
          <p:nvPr/>
        </p:nvSpPr>
        <p:spPr>
          <a:xfrm>
            <a:off x="231289" y="1100537"/>
            <a:ext cx="357790" cy="67710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/>
              <a:t>   </a:t>
            </a:r>
            <a:endParaRPr lang="en-US" sz="2000" dirty="0"/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91D60-3D13-09B8-DD22-59526781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220178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pic>
        <p:nvPicPr>
          <p:cNvPr id="6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842A098-3167-5E86-036F-51E7D97D7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06" t="18047" r="3766" b="1264"/>
          <a:stretch/>
        </p:blipFill>
        <p:spPr>
          <a:xfrm>
            <a:off x="1587836" y="901120"/>
            <a:ext cx="9361464" cy="563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9A18F9-DE68-6755-B68E-E4D0C1FADFFA}"/>
              </a:ext>
            </a:extLst>
          </p:cNvPr>
          <p:cNvSpPr txBox="1"/>
          <p:nvPr/>
        </p:nvSpPr>
        <p:spPr>
          <a:xfrm>
            <a:off x="2561727" y="104127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"/>
              </a:rPr>
              <a:t>1 VHF Antenna ​</a:t>
            </a:r>
          </a:p>
          <a:p>
            <a:r>
              <a:rPr lang="en-US" dirty="0">
                <a:cs typeface="Segoe UI"/>
              </a:rPr>
              <a:t>- 5 APRS Payload and 1 APRS Reference 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2538F-0418-231A-C3E6-C56E94840D4B}"/>
              </a:ext>
            </a:extLst>
          </p:cNvPr>
          <p:cNvSpPr txBox="1"/>
          <p:nvPr/>
        </p:nvSpPr>
        <p:spPr>
          <a:xfrm>
            <a:off x="7695863" y="131784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1 VHF Antenna ​</a:t>
            </a:r>
          </a:p>
          <a:p>
            <a:r>
              <a:rPr lang="en-US">
                <a:cs typeface="Segoe UI"/>
              </a:rPr>
              <a:t>- 1 APRS Reference 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35BB6-89B1-953E-40F7-12DAF01E7060}"/>
              </a:ext>
            </a:extLst>
          </p:cNvPr>
          <p:cNvSpPr txBox="1"/>
          <p:nvPr/>
        </p:nvSpPr>
        <p:spPr>
          <a:xfrm>
            <a:off x="7422203" y="310636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1 UHF Antenna  ​</a:t>
            </a:r>
          </a:p>
          <a:p>
            <a:r>
              <a:rPr lang="en-US">
                <a:cs typeface="Segoe UI"/>
              </a:rPr>
              <a:t>- Default CW &amp; GMSK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FFB3F-677C-4851-036D-6ACF3152BF4A}"/>
              </a:ext>
            </a:extLst>
          </p:cNvPr>
          <p:cNvSpPr txBox="1"/>
          <p:nvPr/>
        </p:nvSpPr>
        <p:spPr>
          <a:xfrm>
            <a:off x="3405310" y="261627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1 UHF Antenna  ​​</a:t>
            </a:r>
          </a:p>
          <a:p>
            <a:r>
              <a:rPr lang="en-US">
                <a:cs typeface="Segoe UI"/>
              </a:rPr>
              <a:t>-  New Transceiver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84557D-2A86-39D9-E258-C3383032A7EA}"/>
              </a:ext>
            </a:extLst>
          </p:cNvPr>
          <p:cNvSpPr/>
          <p:nvPr/>
        </p:nvSpPr>
        <p:spPr>
          <a:xfrm rot="19020000">
            <a:off x="4982291" y="2010436"/>
            <a:ext cx="463758" cy="121692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82CC90-8832-688B-11FE-9537511EC239}"/>
              </a:ext>
            </a:extLst>
          </p:cNvPr>
          <p:cNvSpPr/>
          <p:nvPr/>
        </p:nvSpPr>
        <p:spPr>
          <a:xfrm rot="19620000">
            <a:off x="5156376" y="773131"/>
            <a:ext cx="562970" cy="20073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358811-F591-9129-8A83-FF3806B09B35}"/>
              </a:ext>
            </a:extLst>
          </p:cNvPr>
          <p:cNvSpPr/>
          <p:nvPr/>
        </p:nvSpPr>
        <p:spPr>
          <a:xfrm rot="2940000">
            <a:off x="6733603" y="689640"/>
            <a:ext cx="562970" cy="21775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06190A-3375-8322-C9C5-84CCCB078FD7}"/>
              </a:ext>
            </a:extLst>
          </p:cNvPr>
          <p:cNvSpPr/>
          <p:nvPr/>
        </p:nvSpPr>
        <p:spPr>
          <a:xfrm rot="2520000">
            <a:off x="6902239" y="2888411"/>
            <a:ext cx="358375" cy="1135862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4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B3589-697A-4000-3139-DE9DF08AA096}"/>
              </a:ext>
            </a:extLst>
          </p:cNvPr>
          <p:cNvSpPr txBox="1"/>
          <p:nvPr/>
        </p:nvSpPr>
        <p:spPr>
          <a:xfrm>
            <a:off x="1990165" y="0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40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49107-9622-4972-6226-A9BF0562E0F2}"/>
              </a:ext>
            </a:extLst>
          </p:cNvPr>
          <p:cNvSpPr txBox="1"/>
          <p:nvPr/>
        </p:nvSpPr>
        <p:spPr>
          <a:xfrm>
            <a:off x="2281860" y="114434"/>
            <a:ext cx="48517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Antenna Board Birds-5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00FD3-9DE0-9F54-95AE-853044BB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389511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FC9C8-1B0C-2D26-C817-96CF0E69A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87" b="13909"/>
          <a:stretch/>
        </p:blipFill>
        <p:spPr>
          <a:xfrm>
            <a:off x="2830906" y="953869"/>
            <a:ext cx="4984994" cy="5178863"/>
          </a:xfrm>
          <a:prstGeom prst="rect">
            <a:avLst/>
          </a:prstGeom>
        </p:spPr>
      </p:pic>
      <p:pic>
        <p:nvPicPr>
          <p:cNvPr id="9" name="IMG_1983.JPG" descr="IMG_1983.JPG">
            <a:extLst>
              <a:ext uri="{FF2B5EF4-FFF2-40B4-BE49-F238E27FC236}">
                <a16:creationId xmlns:a16="http://schemas.microsoft.com/office/drawing/2014/main" id="{A4299A75-1B9D-A6FB-BFF9-5485A56AB5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64" t="52439" r="48073" b="29306"/>
          <a:stretch>
            <a:fillRect/>
          </a:stretch>
        </p:blipFill>
        <p:spPr>
          <a:xfrm>
            <a:off x="8992935" y="1030288"/>
            <a:ext cx="2202977" cy="165165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C29917-2C92-714B-3F9B-3D91C64576DF}"/>
              </a:ext>
            </a:extLst>
          </p:cNvPr>
          <p:cNvSpPr txBox="1"/>
          <p:nvPr/>
        </p:nvSpPr>
        <p:spPr>
          <a:xfrm>
            <a:off x="9234311" y="3070578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Nichrome wire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CDEF1-5321-9F09-BBCE-98D560AED8B9}"/>
              </a:ext>
            </a:extLst>
          </p:cNvPr>
          <p:cNvSpPr txBox="1"/>
          <p:nvPr/>
        </p:nvSpPr>
        <p:spPr>
          <a:xfrm>
            <a:off x="361244" y="1207911"/>
            <a:ext cx="32334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ABD6B-6153-857E-DA7D-BB0224F84D11}"/>
              </a:ext>
            </a:extLst>
          </p:cNvPr>
          <p:cNvSpPr txBox="1"/>
          <p:nvPr/>
        </p:nvSpPr>
        <p:spPr>
          <a:xfrm>
            <a:off x="361244" y="2246489"/>
            <a:ext cx="29023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1D1C8-1E22-D9F4-5BF4-360411ADCF17}"/>
              </a:ext>
            </a:extLst>
          </p:cNvPr>
          <p:cNvSpPr txBox="1"/>
          <p:nvPr/>
        </p:nvSpPr>
        <p:spPr>
          <a:xfrm>
            <a:off x="361244" y="4434680"/>
            <a:ext cx="23300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4058F-E965-E6CF-0EB2-BBC6DC4B2FF9}"/>
              </a:ext>
            </a:extLst>
          </p:cNvPr>
          <p:cNvSpPr txBox="1"/>
          <p:nvPr/>
        </p:nvSpPr>
        <p:spPr>
          <a:xfrm>
            <a:off x="305937" y="53328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8761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FB7F-4BB7-2588-57CF-5C57E7091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DC19D-DEFE-7DED-C000-E3D8B2606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3A3BD-3DB6-E856-B7D4-D3193F01D98C}"/>
              </a:ext>
            </a:extLst>
          </p:cNvPr>
          <p:cNvSpPr txBox="1"/>
          <p:nvPr/>
        </p:nvSpPr>
        <p:spPr>
          <a:xfrm>
            <a:off x="1990165" y="0"/>
            <a:ext cx="5551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Antenna Deployment RAS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6836F-37C9-5D42-EA27-3C7E98EF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220178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F960FA-0D85-DCA9-0260-F3C8F68F2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9" t="24900" r="2427" b="10864"/>
          <a:stretch/>
        </p:blipFill>
        <p:spPr>
          <a:xfrm>
            <a:off x="29135" y="824089"/>
            <a:ext cx="12162865" cy="55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6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7559-7167-C518-BD53-29843E7C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551"/>
            <a:ext cx="10515600" cy="766119"/>
          </a:xfrm>
        </p:spPr>
        <p:txBody>
          <a:bodyPr>
            <a:normAutofit/>
          </a:bodyPr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455C-70D4-CD0E-B494-8A7F83E3C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670"/>
            <a:ext cx="10515600" cy="476829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1. Communication MDR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ea typeface="Calibri"/>
                <a:cs typeface="Calibri"/>
              </a:rPr>
              <a:t>Background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Function and Performance Evaluations</a:t>
            </a:r>
          </a:p>
          <a:p>
            <a:pPr>
              <a:buFont typeface="Wingdings" pitchFamily="2" charset="2"/>
              <a:buChar char="Ø"/>
            </a:pPr>
            <a:r>
              <a:rPr lang="en-GB" sz="2800" dirty="0">
                <a:latin typeface="Calibri"/>
                <a:ea typeface="Calibri"/>
                <a:cs typeface="Calibri"/>
              </a:rPr>
              <a:t>Product Breakdown Structure </a:t>
            </a:r>
            <a:r>
              <a:rPr lang="en-GB" dirty="0">
                <a:latin typeface="Calibri"/>
                <a:ea typeface="Calibri"/>
                <a:cs typeface="Calibri"/>
              </a:rPr>
              <a:t>– WBS </a:t>
            </a:r>
            <a:endParaRPr lang="en-GB" sz="2800" dirty="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 Diagram for Communication Subsystem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Birds-3 UHF COMM and OBC Interface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Communication RAS (System and Design Requirements)</a:t>
            </a:r>
            <a:endParaRPr lang="en-Z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Schedule</a:t>
            </a:r>
          </a:p>
          <a:p>
            <a:pPr marL="0" indent="0">
              <a:buNone/>
            </a:pP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2. Antenna Deployment MDR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Block Diagram for Antenna Deployment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Antenna Configuration 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Antenna Deployment RAS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Schedule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A481-045C-FB51-E015-D4DB05840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D00CB-85EB-9F21-4B74-299450329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1488E-CB7C-A8F9-25F8-96085449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F8058-A5F2-12D1-A52D-261A449C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310489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3348425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FB7F-4BB7-2588-57CF-5C57E7091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DC19D-DEFE-7DED-C000-E3D8B2606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B3589-697A-4000-3139-DE9DF08AA096}"/>
              </a:ext>
            </a:extLst>
          </p:cNvPr>
          <p:cNvSpPr txBox="1"/>
          <p:nvPr/>
        </p:nvSpPr>
        <p:spPr>
          <a:xfrm>
            <a:off x="1990165" y="0"/>
            <a:ext cx="5551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Antenna Deployment RAS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A7BE4-09E2-B5B7-BB65-B1707DA0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299200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07AE0E-7E4D-F18D-B0AC-76EC7104C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2" t="26763" r="1817" b="27169"/>
          <a:stretch/>
        </p:blipFill>
        <p:spPr>
          <a:xfrm>
            <a:off x="-5396" y="993422"/>
            <a:ext cx="12197396" cy="44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5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ADC19D-DEFE-7DED-C000-E3D8B2606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B3589-697A-4000-3139-DE9DF08AA096}"/>
              </a:ext>
            </a:extLst>
          </p:cNvPr>
          <p:cNvSpPr txBox="1"/>
          <p:nvPr/>
        </p:nvSpPr>
        <p:spPr>
          <a:xfrm>
            <a:off x="1990165" y="0"/>
            <a:ext cx="5551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Antenna Deployment RAS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DE0D-8691-DFEE-FDF4-D59C5067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400800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6719E-03F3-B3E7-8CED-7018FD276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2" t="37891" r="2378" b="15946"/>
          <a:stretch/>
        </p:blipFill>
        <p:spPr>
          <a:xfrm>
            <a:off x="-1" y="1264354"/>
            <a:ext cx="12186539" cy="43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88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B3589-697A-4000-3139-DE9DF08AA096}"/>
              </a:ext>
            </a:extLst>
          </p:cNvPr>
          <p:cNvSpPr txBox="1"/>
          <p:nvPr/>
        </p:nvSpPr>
        <p:spPr>
          <a:xfrm>
            <a:off x="1990165" y="0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40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49107-9622-4972-6226-A9BF0562E0F2}"/>
              </a:ext>
            </a:extLst>
          </p:cNvPr>
          <p:cNvSpPr txBox="1"/>
          <p:nvPr/>
        </p:nvSpPr>
        <p:spPr>
          <a:xfrm>
            <a:off x="1524000" y="273219"/>
            <a:ext cx="76885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/>
              <a:t>Antenna Subsystem Schedule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00FD3-9DE0-9F54-95AE-853044BB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389511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pic>
        <p:nvPicPr>
          <p:cNvPr id="3" name="Picture 8" descr="Chart, timeline, waterfall chart&#10;&#10;Description automatically generated">
            <a:extLst>
              <a:ext uri="{FF2B5EF4-FFF2-40B4-BE49-F238E27FC236}">
                <a16:creationId xmlns:a16="http://schemas.microsoft.com/office/drawing/2014/main" id="{E3432BEF-A249-7329-A3C0-2EBF5EC82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8" t="26780" r="-377" b="11205"/>
          <a:stretch/>
        </p:blipFill>
        <p:spPr>
          <a:xfrm>
            <a:off x="59928" y="1088087"/>
            <a:ext cx="12134008" cy="50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2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ADC19D-DEFE-7DED-C000-E3D8B2606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244" y="936978"/>
            <a:ext cx="9798756" cy="432082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/>
            <a:r>
              <a:rPr lang="en-US" b="1" dirty="0"/>
              <a:t>Background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Provide a link to relay data findings  (satellite to ground station) </a:t>
            </a:r>
            <a:r>
              <a:rPr lang="en-US" sz="2000" dirty="0">
                <a:ea typeface="+mn-lt"/>
                <a:cs typeface="+mn-lt"/>
              </a:rPr>
              <a:t>and send commands to the satellite</a:t>
            </a:r>
            <a:endParaRPr lang="en-US" sz="2000" dirty="0">
              <a:cs typeface="Calibri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/>
              <a:t>Provide the interface between the satellite and ground systems. 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Receives and demodulates uplink signals and modulates and transmits downlink signals. 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Consist of a transmitter, a receiver, an antenna, and a RF duplexer or circulator</a:t>
            </a:r>
          </a:p>
          <a:p>
            <a:pPr algn="l"/>
            <a:endParaRPr lang="en-US" sz="2000" dirty="0"/>
          </a:p>
          <a:p>
            <a:pPr algn="l"/>
            <a:r>
              <a:rPr lang="en-US" b="1" dirty="0"/>
              <a:t>Data Relay 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Payload mission data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House keeping data 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Operator commands (command data) also pass to the satellite through this subsystem to control the satellite and to operate the payload</a:t>
            </a:r>
          </a:p>
          <a:p>
            <a:pPr algn="l"/>
            <a:endParaRPr lang="en-US" sz="2000" dirty="0"/>
          </a:p>
          <a:p>
            <a:pPr algn="l"/>
            <a:r>
              <a:rPr lang="en-US" b="1" dirty="0"/>
              <a:t>Main Objective </a:t>
            </a:r>
          </a:p>
          <a:p>
            <a:pPr algn="l"/>
            <a:r>
              <a:rPr lang="en-US" sz="2000" dirty="0"/>
              <a:t>- To establish efficient and effective link between the space and the ground segment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B3589-697A-4000-3139-DE9DF08AA096}"/>
              </a:ext>
            </a:extLst>
          </p:cNvPr>
          <p:cNvSpPr txBox="1"/>
          <p:nvPr/>
        </p:nvSpPr>
        <p:spPr>
          <a:xfrm>
            <a:off x="1990165" y="0"/>
            <a:ext cx="851528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dirty="0">
                <a:cs typeface="Calibri"/>
              </a:rPr>
              <a:t>Communication Subsystem Background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00FD3-9DE0-9F54-95AE-853044BB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389511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2977574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45D4A-3D9C-C25F-694B-F6AD02C0F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64F4-AB10-B68C-C9A1-07B96C5AF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F960B-A241-4DAB-4D6D-2F73038E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9CC9FB9-AB93-B5A9-FF48-9B642ABDBE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312029"/>
              </p:ext>
            </p:extLst>
          </p:nvPr>
        </p:nvGraphicFramePr>
        <p:xfrm>
          <a:off x="262946" y="667193"/>
          <a:ext cx="11441553" cy="614120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8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2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675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S/N</a:t>
                      </a:r>
                      <a:endParaRPr lang="en-ZW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lang="en-ZW" sz="1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Calibri"/>
                          <a:cs typeface="Calibri"/>
                        </a:rPr>
                        <a:t>Performance Evaluations</a:t>
                      </a:r>
                      <a:endParaRPr lang="en-ZW" sz="1900" dirty="0">
                        <a:latin typeface="Calibri"/>
                        <a:cs typeface="Calibri"/>
                      </a:endParaRPr>
                    </a:p>
                  </a:txBody>
                  <a:tcPr marL="71718" marR="71718" marT="35859" marB="35859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074">
                <a:tc rowSpan="3">
                  <a:txBody>
                    <a:bodyPr/>
                    <a:lstStyle/>
                    <a:p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ZW" sz="1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900" b="0" dirty="0">
                          <a:latin typeface="Calibri"/>
                          <a:cs typeface="Calibri"/>
                        </a:rPr>
                        <a:t>Receive uplink command from GS (Ground Station), and send the received command to OBC (On Board Computer)</a:t>
                      </a:r>
                      <a:endParaRPr lang="en-PH" sz="1900" b="0" i="0" dirty="0">
                        <a:latin typeface="Calibri"/>
                        <a:cs typeface="Calibri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PH" sz="1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UHF dipole antenna to receive 435 MHz uplink command.</a:t>
                      </a:r>
                      <a:endParaRPr lang="en-ZW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57">
                <a:tc vMerge="1">
                  <a:txBody>
                    <a:bodyPr/>
                    <a:lstStyle/>
                    <a:p>
                      <a:endParaRPr lang="en-ZW" sz="1400" dirty="0">
                        <a:latin typeface="Calibre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ZW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PH" sz="1900" dirty="0">
                          <a:latin typeface="Calibri"/>
                          <a:cs typeface="Calibri"/>
                        </a:rPr>
                        <a:t>Transceiver to receive and demodulate the uplink command in GMSK 4800 bps rate, and AX.25 frame format.</a:t>
                      </a: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157">
                <a:tc vMerge="1">
                  <a:txBody>
                    <a:bodyPr/>
                    <a:lstStyle/>
                    <a:p>
                      <a:endParaRPr lang="en-ZW" sz="1400" dirty="0">
                        <a:latin typeface="Calibre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ZW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PH" sz="1900" dirty="0">
                          <a:latin typeface="Calibri"/>
                          <a:cs typeface="Calibri"/>
                        </a:rPr>
                        <a:t>COMM MCU to send the command to OBC through UART.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ZW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675">
                <a:tc rowSpan="4">
                  <a:txBody>
                    <a:bodyPr/>
                    <a:lstStyle/>
                    <a:p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ZW" sz="1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PH" sz="1900" b="0" dirty="0">
                          <a:latin typeface="Calibri"/>
                          <a:cs typeface="Calibri"/>
                        </a:rPr>
                        <a:t>Receive the Telemetry/HK data from OBC and transmit the Telemetry/HK data to GS.</a:t>
                      </a:r>
                    </a:p>
                    <a:p>
                      <a:endParaRPr lang="en-ZW" sz="19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PH" sz="1900" dirty="0">
                          <a:latin typeface="Calibri"/>
                          <a:cs typeface="Calibri"/>
                        </a:rPr>
                        <a:t>COMM MCU to receive telemetry/HK data from OBC. </a:t>
                      </a:r>
                      <a:endParaRPr lang="en-PH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855">
                <a:tc vMerge="1">
                  <a:txBody>
                    <a:bodyPr/>
                    <a:lstStyle/>
                    <a:p>
                      <a:endParaRPr lang="en-ZW" sz="1400" dirty="0">
                        <a:latin typeface="Calibre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ZW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PH" sz="1900" dirty="0">
                          <a:latin typeface="Calibri"/>
                          <a:cs typeface="Calibri"/>
                        </a:rPr>
                        <a:t>Transceiver to do GMSK modulation 4800 bps rate, and AX.25 frame format to Telemetry data.</a:t>
                      </a: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675">
                <a:tc vMerge="1">
                  <a:txBody>
                    <a:bodyPr/>
                    <a:lstStyle/>
                    <a:p>
                      <a:endParaRPr lang="en-ZW" sz="1400" dirty="0">
                        <a:latin typeface="Calibre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ZW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PH" sz="1900" dirty="0">
                          <a:latin typeface="Calibri"/>
                          <a:cs typeface="Calibri"/>
                        </a:rPr>
                        <a:t>Transceiver to process CW that contains HK data.</a:t>
                      </a: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9157">
                <a:tc vMerge="1">
                  <a:txBody>
                    <a:bodyPr/>
                    <a:lstStyle/>
                    <a:p>
                      <a:endParaRPr lang="en-ZW" sz="1400" dirty="0">
                        <a:latin typeface="Calibre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ZW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PH" sz="1900" dirty="0">
                          <a:latin typeface="Calibri"/>
                          <a:cs typeface="Calibri"/>
                        </a:rPr>
                        <a:t>UHF dipole antenna to transmit Telemetry/HK data using 437.375 MHz downlink frequency</a:t>
                      </a: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375">
                <a:tc rowSpan="3">
                  <a:txBody>
                    <a:bodyPr/>
                    <a:lstStyle/>
                    <a:p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ZW" sz="1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en-PH" sz="1900" b="0" dirty="0">
                          <a:latin typeface="Calibri"/>
                          <a:cs typeface="Calibri"/>
                        </a:rPr>
                        <a:t>Receive the payload data (SF packets) from OBC and transmit data to GS.</a:t>
                      </a:r>
                      <a:endParaRPr lang="en-PH" sz="1900" b="0" i="0" dirty="0">
                        <a:latin typeface="Calibri"/>
                        <a:cs typeface="Calibri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PH" sz="1900" dirty="0">
                          <a:latin typeface="Calibri"/>
                          <a:cs typeface="Calibri"/>
                        </a:rPr>
                        <a:t>COMM MCU to receive payload data from OBC. </a:t>
                      </a:r>
                      <a:endParaRPr lang="en-PH"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9157">
                <a:tc vMerge="1">
                  <a:txBody>
                    <a:bodyPr/>
                    <a:lstStyle/>
                    <a:p>
                      <a:endParaRPr lang="en-ZW" sz="1400" dirty="0">
                        <a:latin typeface="Calibre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ZW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PH" sz="1900" dirty="0">
                          <a:latin typeface="Calibri"/>
                          <a:cs typeface="Calibri"/>
                        </a:rPr>
                        <a:t>Transceiver to do GMSK modulation 4800 bps rate, and AX.25 frame format to payload data.</a:t>
                      </a: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80621">
                <a:tc vMerge="1">
                  <a:txBody>
                    <a:bodyPr/>
                    <a:lstStyle/>
                    <a:p>
                      <a:endParaRPr lang="en-ZW" sz="1400" dirty="0">
                        <a:latin typeface="Calibre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ZW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PH" sz="1900" dirty="0">
                          <a:latin typeface="Calibri"/>
                          <a:cs typeface="Calibri"/>
                        </a:rPr>
                        <a:t>UHF dipole antenna to transmit Telemetry/HK data using 437.375 MHz downlink frequency.</a:t>
                      </a:r>
                    </a:p>
                  </a:txBody>
                  <a:tcPr marL="71718" marR="71718" marT="35859" marB="358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65B6CC3-6A67-B72A-4270-C238375B0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982" y="-163833"/>
            <a:ext cx="7772400" cy="86415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3C448-B135-F5F2-4152-160F6205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0"/>
            <a:ext cx="6287910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113167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E3BB-8D95-8CA8-2482-252EBEDC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108" y="1"/>
            <a:ext cx="9714692" cy="656005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ea typeface="游ゴシック Light"/>
                <a:cs typeface="Calibri Light"/>
              </a:rPr>
              <a:t>Product Breakdown Structure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3F568-CE44-B9CD-975C-C3EC87C1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en-TH" smtClean="0"/>
              <a:t>5</a:t>
            </a:fld>
            <a:endParaRPr lang="en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073826-D154-D9EC-3163-FAEDEFBF6AF0}"/>
              </a:ext>
            </a:extLst>
          </p:cNvPr>
          <p:cNvGrpSpPr/>
          <p:nvPr/>
        </p:nvGrpSpPr>
        <p:grpSpPr>
          <a:xfrm>
            <a:off x="446553" y="1035502"/>
            <a:ext cx="11454091" cy="4059278"/>
            <a:chOff x="412671" y="3018696"/>
            <a:chExt cx="10716672" cy="283135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D326F0-FDA2-9E74-692C-898BD7A4C46E}"/>
                </a:ext>
              </a:extLst>
            </p:cNvPr>
            <p:cNvGrpSpPr/>
            <p:nvPr/>
          </p:nvGrpSpPr>
          <p:grpSpPr>
            <a:xfrm>
              <a:off x="412671" y="3018696"/>
              <a:ext cx="9332430" cy="2831354"/>
              <a:chOff x="-991269" y="3035935"/>
              <a:chExt cx="9332430" cy="2831354"/>
            </a:xfrm>
          </p:grpSpPr>
          <p:sp>
            <p:nvSpPr>
              <p:cNvPr id="4" name="Shape 97">
                <a:extLst>
                  <a:ext uri="{FF2B5EF4-FFF2-40B4-BE49-F238E27FC236}">
                    <a16:creationId xmlns:a16="http://schemas.microsoft.com/office/drawing/2014/main" id="{952C183C-0B9F-194B-FB51-3D574677A896}"/>
                  </a:ext>
                </a:extLst>
              </p:cNvPr>
              <p:cNvSpPr/>
              <p:nvPr/>
            </p:nvSpPr>
            <p:spPr>
              <a:xfrm>
                <a:off x="-106637" y="3967263"/>
                <a:ext cx="1530113" cy="79654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r>
                  <a:rPr lang="en-US" altLang="ko-KR" sz="1600" dirty="0"/>
                  <a:t>UHF Transceiver</a:t>
                </a:r>
                <a:endParaRPr lang="ko-KR" sz="1600" dirty="0"/>
              </a:p>
              <a:p>
                <a:pPr marL="0" lvl="0" indent="0" algn="ctr" rtl="0">
                  <a:spcBef>
                    <a:spcPts val="0"/>
                  </a:spcBef>
                  <a:buNone/>
                </a:pPr>
                <a:r>
                  <a:rPr lang="ko-KR" sz="1600" dirty="0"/>
                  <a:t>1.1.</a:t>
                </a:r>
                <a:r>
                  <a:rPr lang="en-GB" altLang="ko-KR" sz="1600" dirty="0"/>
                  <a:t>1.3.1</a:t>
                </a:r>
                <a:endParaRPr lang="ko-KR" sz="1600" dirty="0"/>
              </a:p>
            </p:txBody>
          </p:sp>
          <p:sp>
            <p:nvSpPr>
              <p:cNvPr id="5" name="Shape 108">
                <a:extLst>
                  <a:ext uri="{FF2B5EF4-FFF2-40B4-BE49-F238E27FC236}">
                    <a16:creationId xmlns:a16="http://schemas.microsoft.com/office/drawing/2014/main" id="{03A110BF-7958-2661-EEC0-64D5FB1C473E}"/>
                  </a:ext>
                </a:extLst>
              </p:cNvPr>
              <p:cNvSpPr/>
              <p:nvPr/>
            </p:nvSpPr>
            <p:spPr>
              <a:xfrm>
                <a:off x="-991269" y="5142028"/>
                <a:ext cx="954294" cy="72297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altLang="ko-KR" sz="1400" dirty="0"/>
                  <a:t>UHF TX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 dirty="0">
                    <a:solidFill>
                      <a:schemeClr val="dk1"/>
                    </a:solidFill>
                  </a:rPr>
                  <a:t>1.1.</a:t>
                </a:r>
                <a:r>
                  <a:rPr lang="en-GB" altLang="ko-KR" sz="1400" dirty="0">
                    <a:solidFill>
                      <a:schemeClr val="dk1"/>
                    </a:solidFill>
                  </a:rPr>
                  <a:t>1.3.1.1</a:t>
                </a:r>
                <a:endParaRPr lang="ko-KR" sz="1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1" name="正方形/長方形 4">
                <a:extLst>
                  <a:ext uri="{FF2B5EF4-FFF2-40B4-BE49-F238E27FC236}">
                    <a16:creationId xmlns:a16="http://schemas.microsoft.com/office/drawing/2014/main" id="{05AD816D-FE1B-8A50-78D2-7EC3C8C27C92}"/>
                  </a:ext>
                </a:extLst>
              </p:cNvPr>
              <p:cNvSpPr/>
              <p:nvPr/>
            </p:nvSpPr>
            <p:spPr>
              <a:xfrm>
                <a:off x="2727573" y="3035935"/>
                <a:ext cx="1535113" cy="55938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ja-JP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charset="0"/>
                    <a:ea typeface="ＭＳ ゴシック" charset="-128"/>
                    <a:cs typeface="ＭＳ ゴシック" charset="-128"/>
                  </a:rPr>
                  <a:t>COM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ja-JP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charset="0"/>
                    <a:ea typeface="ＭＳ ゴシック" charset="-128"/>
                    <a:cs typeface="ＭＳ ゴシック" charset="-128"/>
                  </a:rPr>
                  <a:t>1.1.1.3</a:t>
                </a:r>
              </a:p>
            </p:txBody>
          </p:sp>
          <p:sp>
            <p:nvSpPr>
              <p:cNvPr id="14" name="Shape 97">
                <a:extLst>
                  <a:ext uri="{FF2B5EF4-FFF2-40B4-BE49-F238E27FC236}">
                    <a16:creationId xmlns:a16="http://schemas.microsoft.com/office/drawing/2014/main" id="{553B6A0A-DCC3-B396-1B82-C4D9CF9A9F27}"/>
                  </a:ext>
                </a:extLst>
              </p:cNvPr>
              <p:cNvSpPr/>
              <p:nvPr/>
            </p:nvSpPr>
            <p:spPr>
              <a:xfrm>
                <a:off x="2158447" y="3956729"/>
                <a:ext cx="1147719" cy="80645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buNone/>
                </a:pPr>
                <a:r>
                  <a:rPr lang="en-US" altLang="ko-KR" sz="1600" dirty="0"/>
                  <a:t>COM MCU </a:t>
                </a:r>
                <a:r>
                  <a:rPr lang="ko-KR" sz="1600" dirty="0"/>
                  <a:t>1.1.</a:t>
                </a:r>
                <a:r>
                  <a:rPr lang="en-GB" altLang="ko-KR" sz="1600" dirty="0"/>
                  <a:t>1.3.2</a:t>
                </a:r>
                <a:r>
                  <a:rPr lang="ko-KR" sz="1600" dirty="0"/>
                  <a:t> </a:t>
                </a:r>
              </a:p>
            </p:txBody>
          </p:sp>
          <p:sp>
            <p:nvSpPr>
              <p:cNvPr id="15" name="Shape 108">
                <a:extLst>
                  <a:ext uri="{FF2B5EF4-FFF2-40B4-BE49-F238E27FC236}">
                    <a16:creationId xmlns:a16="http://schemas.microsoft.com/office/drawing/2014/main" id="{720197B8-56BB-CD82-5D44-8D6339E60536}"/>
                  </a:ext>
                </a:extLst>
              </p:cNvPr>
              <p:cNvSpPr/>
              <p:nvPr/>
            </p:nvSpPr>
            <p:spPr>
              <a:xfrm>
                <a:off x="16931" y="5142028"/>
                <a:ext cx="1002497" cy="72297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/>
                  <a:t>Modulator</a:t>
                </a:r>
                <a:endParaRPr lang="ko-KR" sz="1400" dirty="0"/>
              </a:p>
              <a:p>
                <a:pPr lvl="0" algn="ctr"/>
                <a:r>
                  <a:rPr lang="ko-KR" sz="1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</a:rPr>
                  <a:t>1.1.</a:t>
                </a:r>
                <a:r>
                  <a:rPr lang="en-GB" altLang="ko-KR" sz="1400" dirty="0">
                    <a:solidFill>
                      <a:schemeClr val="dk1"/>
                    </a:solidFill>
                  </a:rPr>
                  <a:t>1.3.1.2</a:t>
                </a:r>
                <a:endParaRPr lang="ko-KR" altLang="en-US" sz="1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Shape 108">
                <a:extLst>
                  <a:ext uri="{FF2B5EF4-FFF2-40B4-BE49-F238E27FC236}">
                    <a16:creationId xmlns:a16="http://schemas.microsoft.com/office/drawing/2014/main" id="{69F72266-CA47-8608-860E-BF99482DDDE8}"/>
                  </a:ext>
                </a:extLst>
              </p:cNvPr>
              <p:cNvSpPr/>
              <p:nvPr/>
            </p:nvSpPr>
            <p:spPr>
              <a:xfrm>
                <a:off x="1080283" y="5148278"/>
                <a:ext cx="1018543" cy="7114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/>
                  <a:t>UHF RX</a:t>
                </a:r>
                <a:endParaRPr lang="ko-KR" sz="1400" dirty="0"/>
              </a:p>
              <a:p>
                <a:pPr lvl="0" algn="ctr"/>
                <a:r>
                  <a:rPr lang="ko-KR" sz="1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</a:rPr>
                  <a:t>1.1.</a:t>
                </a:r>
                <a:r>
                  <a:rPr lang="en-GB" altLang="ko-KR" sz="1400" dirty="0">
                    <a:solidFill>
                      <a:schemeClr val="dk1"/>
                    </a:solidFill>
                  </a:rPr>
                  <a:t>1.3.1.3</a:t>
                </a:r>
                <a:endParaRPr lang="ko-KR" altLang="en-US" sz="1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7" name="Shape 108">
                <a:extLst>
                  <a:ext uri="{FF2B5EF4-FFF2-40B4-BE49-F238E27FC236}">
                    <a16:creationId xmlns:a16="http://schemas.microsoft.com/office/drawing/2014/main" id="{FB0FD72F-6FF5-0FE0-BDD7-F403E6EA30C3}"/>
                  </a:ext>
                </a:extLst>
              </p:cNvPr>
              <p:cNvSpPr/>
              <p:nvPr/>
            </p:nvSpPr>
            <p:spPr>
              <a:xfrm>
                <a:off x="2158447" y="5144311"/>
                <a:ext cx="1169559" cy="72297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/>
                  <a:t>Demodulator</a:t>
                </a:r>
                <a:endParaRPr lang="ko-KR" sz="1400" dirty="0"/>
              </a:p>
              <a:p>
                <a:pPr lvl="0" algn="ctr"/>
                <a:r>
                  <a:rPr lang="ko-KR" sz="1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</a:rPr>
                  <a:t>1.1.</a:t>
                </a:r>
                <a:r>
                  <a:rPr lang="en-GB" altLang="ko-KR" sz="1400" dirty="0">
                    <a:solidFill>
                      <a:schemeClr val="dk1"/>
                    </a:solidFill>
                  </a:rPr>
                  <a:t>1.3.1.4</a:t>
                </a:r>
                <a:endParaRPr lang="ko-KR" altLang="en-US" sz="1400" dirty="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27978A1-C9FE-D832-CE4C-0C6B5BA5631A}"/>
                  </a:ext>
                </a:extLst>
              </p:cNvPr>
              <p:cNvCxnSpPr>
                <a:cxnSpLocks/>
                <a:stCxn id="4" idx="0"/>
              </p:cNvCxnSpPr>
              <p:nvPr/>
            </p:nvCxnSpPr>
            <p:spPr>
              <a:xfrm flipH="1" flipV="1">
                <a:off x="658419" y="3765926"/>
                <a:ext cx="1" cy="201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3B51BE8-AFCB-321B-9F99-095E95736863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2743227" y="4991105"/>
                <a:ext cx="2637" cy="15320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2F42E57-3D06-1197-87B8-314973F9BA5A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 flipH="1" flipV="1">
                <a:off x="1581856" y="4992993"/>
                <a:ext cx="7699" cy="1552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8771A16-0121-389D-4ED3-2C1EBADFB02B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2732307" y="3755392"/>
                <a:ext cx="0" cy="201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BF19CCC-08E8-7841-BC60-5CCD7D67D932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-516759" y="4991105"/>
                <a:ext cx="2637" cy="1509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20DD95C-FC4C-F14B-2418-8CBEF95ACC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29272" y="4979421"/>
                <a:ext cx="4424797" cy="67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EA56D30-9537-877A-CF3F-84905C4766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419" y="3720634"/>
                <a:ext cx="7682742" cy="2474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FE13817-BE6A-B1A8-F8E3-6B9FCD6CAAAE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>
                <a:off x="3495130" y="3595317"/>
                <a:ext cx="0" cy="1491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7115841-B7CE-41D3-564F-BFDD171D4139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8341161" y="3720000"/>
                <a:ext cx="0" cy="2003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Shape 97">
              <a:extLst>
                <a:ext uri="{FF2B5EF4-FFF2-40B4-BE49-F238E27FC236}">
                  <a16:creationId xmlns:a16="http://schemas.microsoft.com/office/drawing/2014/main" id="{3B42B749-24C7-005B-E492-AEC9DB98F4A4}"/>
                </a:ext>
              </a:extLst>
            </p:cNvPr>
            <p:cNvSpPr/>
            <p:nvPr/>
          </p:nvSpPr>
          <p:spPr>
            <a:xfrm>
              <a:off x="6889373" y="3925645"/>
              <a:ext cx="1147719" cy="8064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altLang="ko-KR" sz="1600" dirty="0"/>
                <a:t>Antenna</a:t>
              </a:r>
              <a:endParaRPr lang="ko-KR" sz="1600" dirty="0"/>
            </a:p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ko-KR" sz="1600" dirty="0"/>
                <a:t>1.1.</a:t>
              </a:r>
              <a:r>
                <a:rPr lang="en-GB" altLang="ko-KR" sz="1600" dirty="0"/>
                <a:t>1.3.4</a:t>
              </a:r>
              <a:r>
                <a:rPr lang="ko-KR" sz="1600" dirty="0"/>
                <a:t> </a:t>
              </a:r>
            </a:p>
          </p:txBody>
        </p:sp>
        <p:sp>
          <p:nvSpPr>
            <p:cNvPr id="58" name="Shape 97">
              <a:extLst>
                <a:ext uri="{FF2B5EF4-FFF2-40B4-BE49-F238E27FC236}">
                  <a16:creationId xmlns:a16="http://schemas.microsoft.com/office/drawing/2014/main" id="{EBBCFA50-4C04-AF22-E5B3-AC049BE6DC30}"/>
                </a:ext>
              </a:extLst>
            </p:cNvPr>
            <p:cNvSpPr/>
            <p:nvPr/>
          </p:nvSpPr>
          <p:spPr>
            <a:xfrm>
              <a:off x="8911252" y="3903111"/>
              <a:ext cx="1667698" cy="81646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altLang="ko-KR" sz="1600" dirty="0"/>
                <a:t>Antenna deployment unit </a:t>
              </a:r>
              <a:endParaRPr lang="ko-KR" sz="1600" dirty="0"/>
            </a:p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ko-KR" sz="1600" dirty="0"/>
                <a:t>1.1.</a:t>
              </a:r>
              <a:r>
                <a:rPr lang="en-GB" altLang="ko-KR" sz="1600" dirty="0"/>
                <a:t>1.3.5</a:t>
              </a:r>
              <a:r>
                <a:rPr lang="ko-KR" sz="1600" dirty="0"/>
                <a:t> </a:t>
              </a:r>
            </a:p>
          </p:txBody>
        </p:sp>
        <p:sp>
          <p:nvSpPr>
            <p:cNvPr id="68" name="Shape 108">
              <a:extLst>
                <a:ext uri="{FF2B5EF4-FFF2-40B4-BE49-F238E27FC236}">
                  <a16:creationId xmlns:a16="http://schemas.microsoft.com/office/drawing/2014/main" id="{E93CB9A2-E15A-2D65-653A-35896946A02C}"/>
                </a:ext>
              </a:extLst>
            </p:cNvPr>
            <p:cNvSpPr/>
            <p:nvPr/>
          </p:nvSpPr>
          <p:spPr>
            <a:xfrm>
              <a:off x="6947659" y="5109380"/>
              <a:ext cx="1046214" cy="7229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dirty="0"/>
                <a:t>TX/RX Antenna</a:t>
              </a:r>
              <a:endParaRPr lang="ko-KR" sz="1400" dirty="0"/>
            </a:p>
            <a:p>
              <a:pPr lvl="0" algn="ctr"/>
              <a:r>
                <a:rPr lang="ko-KR" sz="1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400" dirty="0">
                  <a:solidFill>
                    <a:schemeClr val="dk1"/>
                  </a:solidFill>
                </a:rPr>
                <a:t>1.1.</a:t>
              </a:r>
              <a:r>
                <a:rPr lang="en-GB" altLang="ko-KR" sz="1400" dirty="0">
                  <a:solidFill>
                    <a:schemeClr val="dk1"/>
                  </a:solidFill>
                </a:rPr>
                <a:t>1.3.4.1</a:t>
              </a:r>
              <a:endParaRPr lang="ko-KR" altLang="en-US" sz="1400" dirty="0">
                <a:solidFill>
                  <a:schemeClr val="dk1"/>
                </a:solidFill>
              </a:endParaRPr>
            </a:p>
          </p:txBody>
        </p:sp>
        <p:sp>
          <p:nvSpPr>
            <p:cNvPr id="69" name="Shape 108">
              <a:extLst>
                <a:ext uri="{FF2B5EF4-FFF2-40B4-BE49-F238E27FC236}">
                  <a16:creationId xmlns:a16="http://schemas.microsoft.com/office/drawing/2014/main" id="{E3180448-4074-3063-2D59-083DBA364B8C}"/>
                </a:ext>
              </a:extLst>
            </p:cNvPr>
            <p:cNvSpPr/>
            <p:nvPr/>
          </p:nvSpPr>
          <p:spPr>
            <a:xfrm>
              <a:off x="9982200" y="5119559"/>
              <a:ext cx="1147143" cy="7229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dirty="0"/>
                <a:t>Fishing Wire</a:t>
              </a:r>
              <a:endParaRPr lang="ko-KR" sz="1400" dirty="0"/>
            </a:p>
            <a:p>
              <a:pPr lvl="0" algn="ctr"/>
              <a:r>
                <a:rPr lang="ko-KR" sz="1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400" dirty="0">
                  <a:solidFill>
                    <a:schemeClr val="dk1"/>
                  </a:solidFill>
                </a:rPr>
                <a:t>1.1.</a:t>
              </a:r>
              <a:r>
                <a:rPr lang="en-GB" altLang="ko-KR" sz="1400" dirty="0">
                  <a:solidFill>
                    <a:schemeClr val="dk1"/>
                  </a:solidFill>
                </a:rPr>
                <a:t>1.3.5.2</a:t>
              </a:r>
              <a:endParaRPr lang="ko-KR" altLang="en-US" sz="1400" dirty="0">
                <a:solidFill>
                  <a:schemeClr val="dk1"/>
                </a:solidFill>
              </a:endParaRPr>
            </a:p>
          </p:txBody>
        </p:sp>
        <p:sp>
          <p:nvSpPr>
            <p:cNvPr id="70" name="Shape 108">
              <a:extLst>
                <a:ext uri="{FF2B5EF4-FFF2-40B4-BE49-F238E27FC236}">
                  <a16:creationId xmlns:a16="http://schemas.microsoft.com/office/drawing/2014/main" id="{BF4A55F5-5625-717A-4973-CC9F7B5B9440}"/>
                </a:ext>
              </a:extLst>
            </p:cNvPr>
            <p:cNvSpPr/>
            <p:nvPr/>
          </p:nvSpPr>
          <p:spPr>
            <a:xfrm>
              <a:off x="8446629" y="5126303"/>
              <a:ext cx="1289546" cy="7229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dirty="0"/>
                <a:t>Burner Circuit</a:t>
              </a:r>
              <a:endParaRPr lang="ko-KR" sz="1400" dirty="0"/>
            </a:p>
            <a:p>
              <a:pPr lvl="0" algn="ctr"/>
              <a:r>
                <a:rPr lang="ko-KR" sz="1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400" dirty="0">
                  <a:solidFill>
                    <a:schemeClr val="dk1"/>
                  </a:solidFill>
                </a:rPr>
                <a:t>1.1.</a:t>
              </a:r>
              <a:r>
                <a:rPr lang="en-GB" altLang="ko-KR" sz="1400" dirty="0">
                  <a:solidFill>
                    <a:schemeClr val="dk1"/>
                  </a:solidFill>
                </a:rPr>
                <a:t>1.3.5.1</a:t>
              </a:r>
              <a:endParaRPr lang="ko-KR" altLang="en-US" sz="1400" dirty="0">
                <a:solidFill>
                  <a:schemeClr val="dk1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A1D69E0-AD22-457C-7533-7A016B60B970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7463233" y="3728142"/>
              <a:ext cx="0" cy="1975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264953-2452-71D9-AE1F-1B20A09E024C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62360" y="4746572"/>
              <a:ext cx="0" cy="2291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A8877-E213-A40A-8B1B-8A88B44D0784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1922120" y="4975754"/>
              <a:ext cx="0" cy="1490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DB0515B-1163-D0AB-722F-1F28412B5AB7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7470766" y="4727994"/>
              <a:ext cx="0" cy="3813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4BA7833-F836-3E61-5172-0A2B9370AAD8}"/>
                </a:ext>
              </a:extLst>
            </p:cNvPr>
            <p:cNvGrpSpPr/>
            <p:nvPr/>
          </p:nvGrpSpPr>
          <p:grpSpPr>
            <a:xfrm>
              <a:off x="9091402" y="4732099"/>
              <a:ext cx="1464370" cy="202115"/>
              <a:chOff x="3619375" y="4766853"/>
              <a:chExt cx="1464370" cy="20211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4E5DA87-A18A-66E5-E4FF-62437D12C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9375" y="4962182"/>
                <a:ext cx="14643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237E8280-05FB-882D-E2C4-B907BE033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7818" y="4766853"/>
                <a:ext cx="0" cy="202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2C217F6-3FEC-86CA-90C1-0A2D9338ED3A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flipV="1">
              <a:off x="9091402" y="4932126"/>
              <a:ext cx="0" cy="1941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4EC6C6F-F8F4-D7D3-0D93-534394D2B9B0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10555772" y="4927428"/>
              <a:ext cx="0" cy="192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Shape 108">
              <a:extLst>
                <a:ext uri="{FF2B5EF4-FFF2-40B4-BE49-F238E27FC236}">
                  <a16:creationId xmlns:a16="http://schemas.microsoft.com/office/drawing/2014/main" id="{F50651D8-5872-188B-4506-D0CF58FE1C9A}"/>
                </a:ext>
              </a:extLst>
            </p:cNvPr>
            <p:cNvSpPr/>
            <p:nvPr/>
          </p:nvSpPr>
          <p:spPr>
            <a:xfrm>
              <a:off x="4790713" y="5126303"/>
              <a:ext cx="1019998" cy="7229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dirty="0"/>
                <a:t>CW TX</a:t>
              </a:r>
              <a:endParaRPr lang="ko-KR" sz="1400" dirty="0"/>
            </a:p>
            <a:p>
              <a:pPr lvl="0" algn="ctr"/>
              <a:r>
                <a:rPr lang="ko-KR" sz="1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400" dirty="0">
                  <a:solidFill>
                    <a:schemeClr val="dk1"/>
                  </a:solidFill>
                </a:rPr>
                <a:t>1.1.</a:t>
              </a:r>
              <a:r>
                <a:rPr lang="en-GB" altLang="ko-KR" sz="1400" dirty="0">
                  <a:solidFill>
                    <a:schemeClr val="dk1"/>
                  </a:solidFill>
                </a:rPr>
                <a:t>1.3.1.5</a:t>
              </a:r>
              <a:endParaRPr lang="ko-KR" altLang="en-US" sz="1400" dirty="0">
                <a:solidFill>
                  <a:schemeClr val="dk1"/>
                </a:soli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45F27A6-4257-FB87-A17F-E75F70E4FEFC}"/>
                </a:ext>
              </a:extLst>
            </p:cNvPr>
            <p:cNvCxnSpPr>
              <a:cxnSpLocks/>
              <a:endCxn id="161" idx="0"/>
            </p:cNvCxnSpPr>
            <p:nvPr/>
          </p:nvCxnSpPr>
          <p:spPr>
            <a:xfrm>
              <a:off x="5299465" y="4967910"/>
              <a:ext cx="1247" cy="1583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Shape 97">
              <a:extLst>
                <a:ext uri="{FF2B5EF4-FFF2-40B4-BE49-F238E27FC236}">
                  <a16:creationId xmlns:a16="http://schemas.microsoft.com/office/drawing/2014/main" id="{1124AFE9-0A96-8DC1-FE13-1CD309C6E289}"/>
                </a:ext>
              </a:extLst>
            </p:cNvPr>
            <p:cNvSpPr/>
            <p:nvPr/>
          </p:nvSpPr>
          <p:spPr>
            <a:xfrm>
              <a:off x="5209494" y="3941325"/>
              <a:ext cx="1147719" cy="8064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-US" altLang="ko-KR" sz="1600" dirty="0"/>
                <a:t>COM FM </a:t>
              </a:r>
              <a:r>
                <a:rPr lang="ko-KR" sz="1600" dirty="0"/>
                <a:t>1.1.</a:t>
              </a:r>
              <a:r>
                <a:rPr lang="en-GB" altLang="ko-KR" sz="1600" dirty="0"/>
                <a:t>1.3.3</a:t>
              </a:r>
              <a:r>
                <a:rPr lang="ko-KR" sz="1600" dirty="0"/>
                <a:t> 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B8BD2D3-D830-9BA2-C461-57385BB4F82A}"/>
                </a:ext>
              </a:extLst>
            </p:cNvPr>
            <p:cNvCxnSpPr>
              <a:cxnSpLocks/>
              <a:stCxn id="195" idx="0"/>
            </p:cNvCxnSpPr>
            <p:nvPr/>
          </p:nvCxnSpPr>
          <p:spPr>
            <a:xfrm flipH="1" flipV="1">
              <a:off x="5779882" y="3727210"/>
              <a:ext cx="3472" cy="214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913AFAB-E198-3DED-4552-CD02E1315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23AB8-188B-8990-BBFA-600C99DEA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BF789-9400-6FD3-9831-F38BBCE1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400800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325732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E3BB-8D95-8CA8-2482-252EBEDC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04" y="102212"/>
            <a:ext cx="10121395" cy="1013160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ea typeface="游ゴシック Light"/>
                <a:cs typeface="Calibri Light"/>
              </a:rPr>
              <a:t>Block Diagram for Communication Subsystem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3F568-CE44-B9CD-975C-C3EC87C1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en-TH" smtClean="0"/>
              <a:t>6</a:t>
            </a:fld>
            <a:endParaRPr lang="en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3AFAB-E198-3DED-4552-CD02E1315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23AB8-188B-8990-BBFA-600C99DEA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63" name="Content Placeholder 9">
            <a:extLst>
              <a:ext uri="{FF2B5EF4-FFF2-40B4-BE49-F238E27FC236}">
                <a16:creationId xmlns:a16="http://schemas.microsoft.com/office/drawing/2014/main" id="{92E2F14D-8803-F3BB-39E1-8E8FD5CBA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78" t="26146" r="22516" b="27752"/>
          <a:stretch/>
        </p:blipFill>
        <p:spPr>
          <a:xfrm>
            <a:off x="2125360" y="1115370"/>
            <a:ext cx="9981972" cy="5345693"/>
          </a:xfrm>
          <a:prstGeom prst="rect">
            <a:avLst/>
          </a:prstGeom>
        </p:spPr>
      </p:pic>
      <p:graphicFrame>
        <p:nvGraphicFramePr>
          <p:cNvPr id="64" name="Table 64">
            <a:extLst>
              <a:ext uri="{FF2B5EF4-FFF2-40B4-BE49-F238E27FC236}">
                <a16:creationId xmlns:a16="http://schemas.microsoft.com/office/drawing/2014/main" id="{05A00505-EA6F-BF86-AE96-FAC7F5F16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80729"/>
              </p:ext>
            </p:extLst>
          </p:nvPr>
        </p:nvGraphicFramePr>
        <p:xfrm>
          <a:off x="84666" y="1422318"/>
          <a:ext cx="37972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766">
                  <a:extLst>
                    <a:ext uri="{9D8B030D-6E8A-4147-A177-3AD203B41FA5}">
                      <a16:colId xmlns:a16="http://schemas.microsoft.com/office/drawing/2014/main" val="2568731299"/>
                    </a:ext>
                  </a:extLst>
                </a:gridCol>
                <a:gridCol w="1265766">
                  <a:extLst>
                    <a:ext uri="{9D8B030D-6E8A-4147-A177-3AD203B41FA5}">
                      <a16:colId xmlns:a16="http://schemas.microsoft.com/office/drawing/2014/main" val="2425261262"/>
                    </a:ext>
                  </a:extLst>
                </a:gridCol>
                <a:gridCol w="1265766">
                  <a:extLst>
                    <a:ext uri="{9D8B030D-6E8A-4147-A177-3AD203B41FA5}">
                      <a16:colId xmlns:a16="http://schemas.microsoft.com/office/drawing/2014/main" val="3539264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8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GMSK RX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9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GMSK TX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8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CW Mode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64237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659CDD38-381F-C652-B708-86402A8ECA85}"/>
              </a:ext>
            </a:extLst>
          </p:cNvPr>
          <p:cNvSpPr txBox="1"/>
          <p:nvPr/>
        </p:nvSpPr>
        <p:spPr>
          <a:xfrm>
            <a:off x="365760" y="1115371"/>
            <a:ext cx="20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Modes of operation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721EE31C-4B76-D998-485C-FF8AFF0C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1063"/>
            <a:ext cx="6406444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3192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A0AE-6E59-1550-A330-DC63A29C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Links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4119CD3-1CA9-39A2-EC81-CFDB2DECCA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344270"/>
              </p:ext>
            </p:extLst>
          </p:nvPr>
        </p:nvGraphicFramePr>
        <p:xfrm>
          <a:off x="838200" y="1825625"/>
          <a:ext cx="105156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860330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22649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5623751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91805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Uplink </a:t>
                      </a:r>
                    </a:p>
                    <a:p>
                      <a:r>
                        <a:rPr lang="en-US" sz="2400" dirty="0"/>
                        <a:t>(Receive Mode)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Downlink </a:t>
                      </a:r>
                    </a:p>
                    <a:p>
                      <a:r>
                        <a:rPr lang="en-US" sz="2400" dirty="0"/>
                        <a:t>(Transmit Mode)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Beacon </a:t>
                      </a:r>
                    </a:p>
                    <a:p>
                      <a:r>
                        <a:rPr lang="en-US" sz="2400" dirty="0"/>
                        <a:t>(CW Mode)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91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435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437.375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437.375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2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8.5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8.5 </a:t>
                      </a:r>
                      <a:r>
                        <a:rPr lang="en-US" sz="2400" dirty="0"/>
                        <a:t>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01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Modulation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GMSK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GMSK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CW Morse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7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Output 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50W(GS)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800mW (29.03 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100mW (20 dBm)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4800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4800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 wpm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68895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160A-17DB-7331-2B3D-7EBEC644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92E58-F529-BED2-3DAC-F594B1680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E9723-F377-6B66-3F3F-F99C1DFF2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6C908-5779-0FC4-1011-0E76FB7A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254044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383261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ADC19D-DEFE-7DED-C000-E3D8B2606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B3589-697A-4000-3139-DE9DF08AA096}"/>
              </a:ext>
            </a:extLst>
          </p:cNvPr>
          <p:cNvSpPr txBox="1"/>
          <p:nvPr/>
        </p:nvSpPr>
        <p:spPr>
          <a:xfrm>
            <a:off x="1990165" y="0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4000" dirty="0"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00FD3-9DE0-9F54-95AE-853044BB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389511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D8C6A-B461-B9CB-CB8B-915556DBCCA0}"/>
              </a:ext>
            </a:extLst>
          </p:cNvPr>
          <p:cNvSpPr txBox="1"/>
          <p:nvPr/>
        </p:nvSpPr>
        <p:spPr>
          <a:xfrm>
            <a:off x="1772357" y="-3780"/>
            <a:ext cx="7270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W" sz="3600" b="1" dirty="0"/>
              <a:t>ADD1397B (</a:t>
            </a:r>
            <a:r>
              <a:rPr lang="en-US" sz="3600" b="1" dirty="0"/>
              <a:t>UHF Transceiver</a:t>
            </a:r>
            <a:r>
              <a:rPr lang="en-ZW" sz="3600" b="1" dirty="0"/>
              <a:t>)</a:t>
            </a:r>
            <a:endParaRPr lang="en-US" sz="3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CFD643-698E-2C2D-BDB1-1665C7D7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" y="642549"/>
            <a:ext cx="12192000" cy="60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8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ADC19D-DEFE-7DED-C000-E3D8B2606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1454-12BE-DADB-810D-0BB4A407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00"/>
          <a:stretch/>
        </p:blipFill>
        <p:spPr>
          <a:xfrm>
            <a:off x="10717428" y="0"/>
            <a:ext cx="1474572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4E70-4338-D46B-A70F-DEC959325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6"/>
          <a:stretch/>
        </p:blipFill>
        <p:spPr>
          <a:xfrm>
            <a:off x="0" y="0"/>
            <a:ext cx="1232405" cy="6425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17D66B-35D4-6310-63E7-8A28693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E35A-F718-6142-B45B-59F6F80BB6FB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B3589-697A-4000-3139-DE9DF08AA096}"/>
              </a:ext>
            </a:extLst>
          </p:cNvPr>
          <p:cNvSpPr txBox="1"/>
          <p:nvPr/>
        </p:nvSpPr>
        <p:spPr>
          <a:xfrm>
            <a:off x="1990165" y="0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40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49107-9622-4972-6226-A9BF0562E0F2}"/>
              </a:ext>
            </a:extLst>
          </p:cNvPr>
          <p:cNvSpPr txBox="1"/>
          <p:nvPr/>
        </p:nvSpPr>
        <p:spPr>
          <a:xfrm>
            <a:off x="1523999" y="0"/>
            <a:ext cx="90536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Birds-3 UHF COMM and OBC Interface</a:t>
            </a:r>
          </a:p>
          <a:p>
            <a:pPr algn="l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00FD3-9DE0-9F54-95AE-853044BB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389511" cy="365125"/>
          </a:xfrm>
        </p:spPr>
        <p:txBody>
          <a:bodyPr/>
          <a:lstStyle/>
          <a:p>
            <a:r>
              <a:rPr lang="en-US" dirty="0"/>
              <a:t>Laboratory of Lean Satellite Enterprises and In-Orbit Experiments - Kyushu Institute of Technology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BE5689B-920B-24B4-362D-BA830292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886"/>
            <a:ext cx="12192000" cy="578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57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281834-bd77-4da8-9b5c-8cdc7ad0c56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C52E1EFDCF6F64990155574BBDBDC84" ma:contentTypeVersion="14" ma:contentTypeDescription="新しいドキュメントを作成します。" ma:contentTypeScope="" ma:versionID="19b414c3d9da9451ede3c10639b9d807">
  <xsd:schema xmlns:xsd="http://www.w3.org/2001/XMLSchema" xmlns:xs="http://www.w3.org/2001/XMLSchema" xmlns:p="http://schemas.microsoft.com/office/2006/metadata/properties" xmlns:ns2="63281834-bd77-4da8-9b5c-8cdc7ad0c569" xmlns:ns3="64183b6c-8ea3-4ca2-af76-7bf4d48b8167" targetNamespace="http://schemas.microsoft.com/office/2006/metadata/properties" ma:root="true" ma:fieldsID="1249fea17e49e03d1deddd1e94109679" ns2:_="" ns3:_="">
    <xsd:import namespace="63281834-bd77-4da8-9b5c-8cdc7ad0c569"/>
    <xsd:import namespace="64183b6c-8ea3-4ca2-af76-7bf4d48b81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281834-bd77-4da8-9b5c-8cdc7ad0c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4ff13f57-c2f9-47ee-807d-4f367a1673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83b6c-8ea3-4ca2-af76-7bf4d48b816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7D3764-8D45-4993-958F-506CA83EEDD6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purl.org/dc/dcmitype/"/>
    <ds:schemaRef ds:uri="64183b6c-8ea3-4ca2-af76-7bf4d48b8167"/>
    <ds:schemaRef ds:uri="63281834-bd77-4da8-9b5c-8cdc7ad0c56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4624D96-BC7C-4888-8339-54752E7421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855C78-14DE-44F3-814F-8C54F3F2F725}"/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940</Words>
  <Application>Microsoft Office PowerPoint</Application>
  <PresentationFormat>Widescreen</PresentationFormat>
  <Paragraphs>194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Office Theme</vt:lpstr>
      <vt:lpstr>Communication Subsystem</vt:lpstr>
      <vt:lpstr>Outline </vt:lpstr>
      <vt:lpstr>PowerPoint Presentation</vt:lpstr>
      <vt:lpstr>PowerPoint Presentation</vt:lpstr>
      <vt:lpstr>Product Breakdown Structure </vt:lpstr>
      <vt:lpstr>Block Diagram for Communication Subsystem</vt:lpstr>
      <vt:lpstr>Communication Links</vt:lpstr>
      <vt:lpstr>PowerPoint Presentation</vt:lpstr>
      <vt:lpstr>PowerPoint Presentation</vt:lpstr>
      <vt:lpstr>Communication RAS</vt:lpstr>
      <vt:lpstr>Communication RAS</vt:lpstr>
      <vt:lpstr>Communication RAS</vt:lpstr>
      <vt:lpstr>Communication Subsystem Schedule</vt:lpstr>
      <vt:lpstr>PowerPoint Presentation</vt:lpstr>
      <vt:lpstr>Antenna Deployment</vt:lpstr>
      <vt:lpstr>Block Diagram for Antenna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WBS PBS MDR for COMM</dc:title>
  <dc:creator>EI PHYU PHYU</dc:creator>
  <cp:lastModifiedBy>Yudai Etsunaga</cp:lastModifiedBy>
  <cp:revision>349</cp:revision>
  <dcterms:created xsi:type="dcterms:W3CDTF">2022-12-09T04:16:26Z</dcterms:created>
  <dcterms:modified xsi:type="dcterms:W3CDTF">2023-06-09T08:22:31Z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0x0101009C52E1EFDCF6F64990155574BBDBDC84</vt:lpwstr>
  </property>
  <property fmtid="{D5CDD505-2E9C-101B-9397-08002B2CF9AE}" pid="3" name="MediaServiceImageTags">
    <vt:lpwstr/>
  </property>
</Properties>
</file>